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matic SC"/>
      <p:regular r:id="rId70"/>
      <p:bold r:id="rId71"/>
    </p:embeddedFont>
    <p:embeddedFont>
      <p:font typeface="Palanquin Dark"/>
      <p:regular r:id="rId72"/>
      <p:bold r:id="rId73"/>
    </p:embeddedFont>
    <p:embeddedFont>
      <p:font typeface="Proxima Nova Semibold"/>
      <p:regular r:id="rId74"/>
      <p:bold r:id="rId75"/>
      <p:boldItalic r:id="rId76"/>
    </p:embeddedFont>
    <p:embeddedFont>
      <p:font typeface="Karantina"/>
      <p:regular r:id="rId77"/>
      <p:bold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C66547-75D1-4E97-BA4F-6210B6AD29D1}">
  <a:tblStyle styleId="{99C66547-75D1-4E97-BA4F-6210B6AD29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alanquinDark-bold.fntdata"/><Relationship Id="rId72" Type="http://schemas.openxmlformats.org/officeDocument/2006/relationships/font" Target="fonts/PalanquinDark-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Karantina-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OpenSans-regular.fntdata"/><Relationship Id="rId34" Type="http://schemas.openxmlformats.org/officeDocument/2006/relationships/slide" Target="slides/slide28.xml"/><Relationship Id="rId78" Type="http://schemas.openxmlformats.org/officeDocument/2006/relationships/font" Target="fonts/Karantina-bold.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f6f477a78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f6f477a78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f6f477a78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f6f477a78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f6f477a78e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f6f477a78e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f6f477a78e_0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f6f477a78e_0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f6f477a78e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f6f477a78e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f6f477a78e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f6f477a78e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f7ffc2dd7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f7ffc2dd7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f6f477a78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f6f477a78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f6f477a78e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f6f477a78e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f6f477a78e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f6f477a78e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f6f477a78e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f6f477a78e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f6f477a78e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f6f477a78e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f6f477a78e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f6f477a78e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f6f477a78e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f6f477a78e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f6f477a78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f6f477a78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f6f477a78e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f6f477a78e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f6f477a78e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f6f477a78e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f6f477a78e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f6f477a78e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f7ca1d08d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f7ca1d08df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f6f477a78e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f6f477a78e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f7ca1d08df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f7ca1d08df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f6f477a78e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f6f477a78e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f6f477a78e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f6f477a78e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f6f477a78e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f6f477a78e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00393b885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00393b885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f6f477a78e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f6f477a78e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f6f477a78e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f6f477a78e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f6f477a78e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f6f477a78e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f7bf3f1ac7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f7bf3f1ac7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f6f477a78e_1_1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f6f477a78e_1_1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f6f477a78e_1_1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f6f477a78e_1_12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34544eb2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34544eb2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f6f477a78e_1_1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f6f477a78e_1_1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f6f477a78e_1_1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f6f477a78e_1_1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f6f477a78e_1_1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f6f477a78e_1_1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f6f477a78e_1_1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f6f477a78e_1_12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f6f477a78e_1_15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f6f477a78e_1_15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8" name="Shape 5748"/>
        <p:cNvGrpSpPr/>
        <p:nvPr/>
      </p:nvGrpSpPr>
      <p:grpSpPr>
        <a:xfrm>
          <a:off x="0" y="0"/>
          <a:ext cx="0" cy="0"/>
          <a:chOff x="0" y="0"/>
          <a:chExt cx="0" cy="0"/>
        </a:xfrm>
      </p:grpSpPr>
      <p:sp>
        <p:nvSpPr>
          <p:cNvPr id="5749" name="Google Shape;5749;gf6f477a78e_1_15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0" name="Google Shape;5750;gf6f477a78e_1_15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8" name="Shape 5918"/>
        <p:cNvGrpSpPr/>
        <p:nvPr/>
      </p:nvGrpSpPr>
      <p:grpSpPr>
        <a:xfrm>
          <a:off x="0" y="0"/>
          <a:ext cx="0" cy="0"/>
          <a:chOff x="0" y="0"/>
          <a:chExt cx="0" cy="0"/>
        </a:xfrm>
      </p:grpSpPr>
      <p:sp>
        <p:nvSpPr>
          <p:cNvPr id="5919" name="Google Shape;5919;gf6f477a78e_1_15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0" name="Google Shape;5920;gf6f477a78e_1_15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gf6f477a78e_1_16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5" name="Google Shape;6325;gf6f477a78e_1_16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3" name="Shape 6703"/>
        <p:cNvGrpSpPr/>
        <p:nvPr/>
      </p:nvGrpSpPr>
      <p:grpSpPr>
        <a:xfrm>
          <a:off x="0" y="0"/>
          <a:ext cx="0" cy="0"/>
          <a:chOff x="0" y="0"/>
          <a:chExt cx="0" cy="0"/>
        </a:xfrm>
      </p:grpSpPr>
      <p:sp>
        <p:nvSpPr>
          <p:cNvPr id="6704" name="Google Shape;6704;gf6f477a78e_1_16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5" name="Google Shape;6705;gf6f477a78e_1_16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7" name="Shape 7117"/>
        <p:cNvGrpSpPr/>
        <p:nvPr/>
      </p:nvGrpSpPr>
      <p:grpSpPr>
        <a:xfrm>
          <a:off x="0" y="0"/>
          <a:ext cx="0" cy="0"/>
          <a:chOff x="0" y="0"/>
          <a:chExt cx="0" cy="0"/>
        </a:xfrm>
      </p:grpSpPr>
      <p:sp>
        <p:nvSpPr>
          <p:cNvPr id="7118" name="Google Shape;7118;gf6f477a78e_1_16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9" name="Google Shape;7119;gf6f477a78e_1_16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c6ac5e878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c6ac5e878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8" name="Shape 7478"/>
        <p:cNvGrpSpPr/>
        <p:nvPr/>
      </p:nvGrpSpPr>
      <p:grpSpPr>
        <a:xfrm>
          <a:off x="0" y="0"/>
          <a:ext cx="0" cy="0"/>
          <a:chOff x="0" y="0"/>
          <a:chExt cx="0" cy="0"/>
        </a:xfrm>
      </p:grpSpPr>
      <p:sp>
        <p:nvSpPr>
          <p:cNvPr id="7479" name="Google Shape;7479;gf6f477a78e_1_17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0" name="Google Shape;7480;gf6f477a78e_1_17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8" name="Shape 7988"/>
        <p:cNvGrpSpPr/>
        <p:nvPr/>
      </p:nvGrpSpPr>
      <p:grpSpPr>
        <a:xfrm>
          <a:off x="0" y="0"/>
          <a:ext cx="0" cy="0"/>
          <a:chOff x="0" y="0"/>
          <a:chExt cx="0" cy="0"/>
        </a:xfrm>
      </p:grpSpPr>
      <p:sp>
        <p:nvSpPr>
          <p:cNvPr id="7989" name="Google Shape;7989;gf6f477a78e_1_17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0" name="Google Shape;7990;gf6f477a78e_1_17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8" name="Shape 8608"/>
        <p:cNvGrpSpPr/>
        <p:nvPr/>
      </p:nvGrpSpPr>
      <p:grpSpPr>
        <a:xfrm>
          <a:off x="0" y="0"/>
          <a:ext cx="0" cy="0"/>
          <a:chOff x="0" y="0"/>
          <a:chExt cx="0" cy="0"/>
        </a:xfrm>
      </p:grpSpPr>
      <p:sp>
        <p:nvSpPr>
          <p:cNvPr id="8609" name="Google Shape;8609;gf6f477a78e_1_18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0" name="Google Shape;8610;gf6f477a78e_1_18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2" name="Shape 9202"/>
        <p:cNvGrpSpPr/>
        <p:nvPr/>
      </p:nvGrpSpPr>
      <p:grpSpPr>
        <a:xfrm>
          <a:off x="0" y="0"/>
          <a:ext cx="0" cy="0"/>
          <a:chOff x="0" y="0"/>
          <a:chExt cx="0" cy="0"/>
        </a:xfrm>
      </p:grpSpPr>
      <p:sp>
        <p:nvSpPr>
          <p:cNvPr id="9203" name="Google Shape;9203;gf6f477a78e_1_19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4" name="Google Shape;9204;gf6f477a78e_1_19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3" name="Shape 9523"/>
        <p:cNvGrpSpPr/>
        <p:nvPr/>
      </p:nvGrpSpPr>
      <p:grpSpPr>
        <a:xfrm>
          <a:off x="0" y="0"/>
          <a:ext cx="0" cy="0"/>
          <a:chOff x="0" y="0"/>
          <a:chExt cx="0" cy="0"/>
        </a:xfrm>
      </p:grpSpPr>
      <p:sp>
        <p:nvSpPr>
          <p:cNvPr id="9524" name="Google Shape;9524;gf6f477a78e_1_19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5" name="Google Shape;9525;gf6f477a78e_1_19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1" name="Shape 9831"/>
        <p:cNvGrpSpPr/>
        <p:nvPr/>
      </p:nvGrpSpPr>
      <p:grpSpPr>
        <a:xfrm>
          <a:off x="0" y="0"/>
          <a:ext cx="0" cy="0"/>
          <a:chOff x="0" y="0"/>
          <a:chExt cx="0" cy="0"/>
        </a:xfrm>
      </p:grpSpPr>
      <p:sp>
        <p:nvSpPr>
          <p:cNvPr id="9832" name="Google Shape;9832;gf6f477a78e_1_2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3" name="Google Shape;9833;gf6f477a78e_1_2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c6ac5e8787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c6ac5e8787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f6f477a7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f6f477a7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f6f477a78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f6f477a78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c3fd99a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c3fd99a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4"/>
            </a:gs>
            <a:gs pos="0">
              <a:schemeClr val="accent4"/>
            </a:gs>
            <a:gs pos="39000">
              <a:srgbClr val="23223D"/>
            </a:gs>
            <a:gs pos="76000">
              <a:srgbClr val="23223D"/>
            </a:gs>
            <a:gs pos="100000">
              <a:schemeClr val="lt1"/>
            </a:gs>
          </a:gsLst>
          <a:lin ang="18900044" scaled="0"/>
        </a:gradFill>
      </p:bgPr>
    </p:bg>
    <p:spTree>
      <p:nvGrpSpPr>
        <p:cNvPr id="8" name="Shape 8"/>
        <p:cNvGrpSpPr/>
        <p:nvPr/>
      </p:nvGrpSpPr>
      <p:grpSpPr>
        <a:xfrm>
          <a:off x="0" y="0"/>
          <a:ext cx="0" cy="0"/>
          <a:chOff x="0" y="0"/>
          <a:chExt cx="0" cy="0"/>
        </a:xfrm>
      </p:grpSpPr>
      <p:grpSp>
        <p:nvGrpSpPr>
          <p:cNvPr id="9" name="Google Shape;9;p2"/>
          <p:cNvGrpSpPr/>
          <p:nvPr/>
        </p:nvGrpSpPr>
        <p:grpSpPr>
          <a:xfrm>
            <a:off x="-1671400" y="-1163137"/>
            <a:ext cx="11805764" cy="6523377"/>
            <a:chOff x="-1671400" y="-1163137"/>
            <a:chExt cx="11805764" cy="6523377"/>
          </a:xfrm>
        </p:grpSpPr>
        <p:sp>
          <p:nvSpPr>
            <p:cNvPr id="10" name="Google Shape;10;p2"/>
            <p:cNvSpPr/>
            <p:nvPr/>
          </p:nvSpPr>
          <p:spPr>
            <a:xfrm>
              <a:off x="3173199" y="-1163137"/>
              <a:ext cx="6961165" cy="4139179"/>
            </a:xfrm>
            <a:custGeom>
              <a:rect b="b" l="l" r="r" t="t"/>
              <a:pathLst>
                <a:path extrusionOk="0" h="131080" w="220447">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9411"/>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671400" y="1474865"/>
              <a:ext cx="8973402" cy="388537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p:nvPr/>
        </p:nvSpPr>
        <p:spPr>
          <a:xfrm>
            <a:off x="3978636" y="-907035"/>
            <a:ext cx="1681274" cy="1531721"/>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928688" rotWithShape="0" algn="bl">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4639426" y="1354145"/>
            <a:ext cx="3540600" cy="24177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5500"/>
              <a:buNone/>
              <a:defRPr sz="5500">
                <a:latin typeface="Karantina"/>
                <a:ea typeface="Karantina"/>
                <a:cs typeface="Karantina"/>
                <a:sym typeface="Karantina"/>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4" name="Google Shape;14;p2"/>
          <p:cNvSpPr txBox="1"/>
          <p:nvPr>
            <p:ph idx="1" type="subTitle"/>
          </p:nvPr>
        </p:nvSpPr>
        <p:spPr>
          <a:xfrm>
            <a:off x="4639425" y="3722245"/>
            <a:ext cx="3540600" cy="7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5" name="Google Shape;15;p2"/>
          <p:cNvGrpSpPr/>
          <p:nvPr/>
        </p:nvGrpSpPr>
        <p:grpSpPr>
          <a:xfrm>
            <a:off x="7595223" y="-531250"/>
            <a:ext cx="1615890" cy="2028143"/>
            <a:chOff x="6888525" y="-128062"/>
            <a:chExt cx="1766000" cy="2216550"/>
          </a:xfrm>
        </p:grpSpPr>
        <p:grpSp>
          <p:nvGrpSpPr>
            <p:cNvPr id="16" name="Google Shape;16;p2"/>
            <p:cNvGrpSpPr/>
            <p:nvPr/>
          </p:nvGrpSpPr>
          <p:grpSpPr>
            <a:xfrm>
              <a:off x="7564175" y="983338"/>
              <a:ext cx="780975" cy="777275"/>
              <a:chOff x="5830100" y="1454250"/>
              <a:chExt cx="780975" cy="777275"/>
            </a:xfrm>
          </p:grpSpPr>
          <p:sp>
            <p:nvSpPr>
              <p:cNvPr id="17" name="Google Shape;17;p2"/>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830150" y="697813"/>
              <a:ext cx="499675" cy="497325"/>
              <a:chOff x="6096075" y="1168725"/>
              <a:chExt cx="499675" cy="497325"/>
            </a:xfrm>
          </p:grpSpPr>
          <p:sp>
            <p:nvSpPr>
              <p:cNvPr id="20" name="Google Shape;20;p2"/>
              <p:cNvSpPr/>
              <p:nvPr/>
            </p:nvSpPr>
            <p:spPr>
              <a:xfrm>
                <a:off x="6143125" y="1168725"/>
                <a:ext cx="452625" cy="456150"/>
              </a:xfrm>
              <a:custGeom>
                <a:rect b="b" l="l" r="r" t="t"/>
                <a:pathLst>
                  <a:path extrusionOk="0" h="18246" w="18105">
                    <a:moveTo>
                      <a:pt x="18104" y="1"/>
                    </a:moveTo>
                    <a:lnTo>
                      <a:pt x="191" y="17555"/>
                    </a:lnTo>
                    <a:cubicBezTo>
                      <a:pt x="22" y="17682"/>
                      <a:pt x="0" y="17935"/>
                      <a:pt x="148" y="18105"/>
                    </a:cubicBezTo>
                    <a:cubicBezTo>
                      <a:pt x="230" y="18198"/>
                      <a:pt x="343" y="18246"/>
                      <a:pt x="453" y="18246"/>
                    </a:cubicBezTo>
                    <a:cubicBezTo>
                      <a:pt x="544" y="18246"/>
                      <a:pt x="632" y="18214"/>
                      <a:pt x="698" y="18147"/>
                    </a:cubicBezTo>
                    <a:lnTo>
                      <a:pt x="719" y="18126"/>
                    </a:lnTo>
                    <a:lnTo>
                      <a:pt x="18104"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096075" y="1564625"/>
                <a:ext cx="112450" cy="101425"/>
              </a:xfrm>
              <a:custGeom>
                <a:rect b="b" l="l" r="r" t="t"/>
                <a:pathLst>
                  <a:path extrusionOk="0" h="4057" w="4498">
                    <a:moveTo>
                      <a:pt x="2269" y="1"/>
                    </a:moveTo>
                    <a:cubicBezTo>
                      <a:pt x="1671" y="1"/>
                      <a:pt x="1068" y="261"/>
                      <a:pt x="656" y="830"/>
                    </a:cubicBezTo>
                    <a:cubicBezTo>
                      <a:pt x="0" y="1740"/>
                      <a:pt x="190" y="2988"/>
                      <a:pt x="1100" y="3664"/>
                    </a:cubicBezTo>
                    <a:cubicBezTo>
                      <a:pt x="1469" y="3936"/>
                      <a:pt x="1876" y="4057"/>
                      <a:pt x="2274" y="4057"/>
                    </a:cubicBezTo>
                    <a:cubicBezTo>
                      <a:pt x="3428" y="4057"/>
                      <a:pt x="4498" y="3040"/>
                      <a:pt x="4293" y="1719"/>
                    </a:cubicBezTo>
                    <a:cubicBezTo>
                      <a:pt x="4126" y="636"/>
                      <a:pt x="3203" y="1"/>
                      <a:pt x="2269"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540525" y="519638"/>
              <a:ext cx="821025" cy="814150"/>
              <a:chOff x="5806450" y="990550"/>
              <a:chExt cx="821025" cy="814150"/>
            </a:xfrm>
          </p:grpSpPr>
          <p:sp>
            <p:nvSpPr>
              <p:cNvPr id="23" name="Google Shape;23;p2"/>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7669486" y="1273938"/>
              <a:ext cx="815350" cy="814550"/>
              <a:chOff x="5935411" y="1744850"/>
              <a:chExt cx="815350" cy="814550"/>
            </a:xfrm>
          </p:grpSpPr>
          <p:sp>
            <p:nvSpPr>
              <p:cNvPr id="26" name="Google Shape;26;p2"/>
              <p:cNvSpPr/>
              <p:nvPr/>
            </p:nvSpPr>
            <p:spPr>
              <a:xfrm>
                <a:off x="5972436" y="174485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35411" y="247995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6888525" y="-128062"/>
              <a:ext cx="1766000" cy="1756825"/>
              <a:chOff x="5154450" y="342850"/>
              <a:chExt cx="1766000" cy="1756825"/>
            </a:xfrm>
          </p:grpSpPr>
          <p:sp>
            <p:nvSpPr>
              <p:cNvPr id="29" name="Google Shape;29;p2"/>
              <p:cNvSpPr/>
              <p:nvPr/>
            </p:nvSpPr>
            <p:spPr>
              <a:xfrm>
                <a:off x="53220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544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 name="Google Shape;31;p2"/>
          <p:cNvGrpSpPr/>
          <p:nvPr/>
        </p:nvGrpSpPr>
        <p:grpSpPr>
          <a:xfrm>
            <a:off x="-869130" y="1130773"/>
            <a:ext cx="2233850" cy="2881955"/>
            <a:chOff x="-869130" y="859063"/>
            <a:chExt cx="2233850" cy="2881955"/>
          </a:xfrm>
        </p:grpSpPr>
        <p:grpSp>
          <p:nvGrpSpPr>
            <p:cNvPr id="32" name="Google Shape;32;p2"/>
            <p:cNvGrpSpPr/>
            <p:nvPr/>
          </p:nvGrpSpPr>
          <p:grpSpPr>
            <a:xfrm>
              <a:off x="583245" y="876223"/>
              <a:ext cx="781475" cy="777550"/>
              <a:chOff x="2532925" y="2911675"/>
              <a:chExt cx="781475" cy="777550"/>
            </a:xfrm>
          </p:grpSpPr>
          <p:sp>
            <p:nvSpPr>
              <p:cNvPr id="33" name="Google Shape;33;p2"/>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674770" y="1490267"/>
              <a:ext cx="499675" cy="497625"/>
              <a:chOff x="2548250" y="3477125"/>
              <a:chExt cx="499675" cy="497625"/>
            </a:xfrm>
          </p:grpSpPr>
          <p:sp>
            <p:nvSpPr>
              <p:cNvPr id="36" name="Google Shape;36;p2"/>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2"/>
            <p:cNvGrpSpPr/>
            <p:nvPr/>
          </p:nvGrpSpPr>
          <p:grpSpPr>
            <a:xfrm>
              <a:off x="140624" y="1742028"/>
              <a:ext cx="1145201" cy="1144815"/>
              <a:chOff x="2516525" y="3338400"/>
              <a:chExt cx="814800" cy="814525"/>
            </a:xfrm>
          </p:grpSpPr>
          <p:sp>
            <p:nvSpPr>
              <p:cNvPr id="39" name="Google Shape;39;p2"/>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2"/>
            <p:cNvGrpSpPr/>
            <p:nvPr/>
          </p:nvGrpSpPr>
          <p:grpSpPr>
            <a:xfrm>
              <a:off x="-238830" y="1664463"/>
              <a:ext cx="822075" cy="814675"/>
              <a:chOff x="1750375" y="3481025"/>
              <a:chExt cx="822075" cy="814675"/>
            </a:xfrm>
          </p:grpSpPr>
          <p:sp>
            <p:nvSpPr>
              <p:cNvPr id="42" name="Google Shape;42;p2"/>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2"/>
            <p:cNvGrpSpPr/>
            <p:nvPr/>
          </p:nvGrpSpPr>
          <p:grpSpPr>
            <a:xfrm>
              <a:off x="302458" y="2300263"/>
              <a:ext cx="821525" cy="814675"/>
              <a:chOff x="578020" y="1990738"/>
              <a:chExt cx="821525" cy="814675"/>
            </a:xfrm>
          </p:grpSpPr>
          <p:sp>
            <p:nvSpPr>
              <p:cNvPr id="45" name="Google Shape;45;p2"/>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2"/>
            <p:cNvGrpSpPr/>
            <p:nvPr/>
          </p:nvGrpSpPr>
          <p:grpSpPr>
            <a:xfrm>
              <a:off x="82595" y="2926467"/>
              <a:ext cx="814275" cy="814550"/>
              <a:chOff x="3146775" y="2571725"/>
              <a:chExt cx="814275" cy="814550"/>
            </a:xfrm>
          </p:grpSpPr>
          <p:sp>
            <p:nvSpPr>
              <p:cNvPr id="48" name="Google Shape;48;p2"/>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869130" y="859063"/>
              <a:ext cx="1766000" cy="1756400"/>
              <a:chOff x="1004350" y="3043700"/>
              <a:chExt cx="1766000" cy="1756400"/>
            </a:xfrm>
          </p:grpSpPr>
          <p:sp>
            <p:nvSpPr>
              <p:cNvPr id="51" name="Google Shape;51;p2"/>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5" name="Shape 305"/>
        <p:cNvGrpSpPr/>
        <p:nvPr/>
      </p:nvGrpSpPr>
      <p:grpSpPr>
        <a:xfrm>
          <a:off x="0" y="0"/>
          <a:ext cx="0" cy="0"/>
          <a:chOff x="0" y="0"/>
          <a:chExt cx="0" cy="0"/>
        </a:xfrm>
      </p:grpSpPr>
      <p:sp>
        <p:nvSpPr>
          <p:cNvPr id="306" name="Google Shape;306;p11"/>
          <p:cNvSpPr/>
          <p:nvPr/>
        </p:nvSpPr>
        <p:spPr>
          <a:xfrm flipH="1">
            <a:off x="1918035" y="1905277"/>
            <a:ext cx="7225965" cy="4304742"/>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1"/>
          <p:cNvGrpSpPr/>
          <p:nvPr/>
        </p:nvGrpSpPr>
        <p:grpSpPr>
          <a:xfrm>
            <a:off x="6963919" y="-315920"/>
            <a:ext cx="2960275" cy="1888675"/>
            <a:chOff x="5179375" y="266650"/>
            <a:chExt cx="2960275" cy="1888675"/>
          </a:xfrm>
        </p:grpSpPr>
        <p:grpSp>
          <p:nvGrpSpPr>
            <p:cNvPr id="308" name="Google Shape;308;p11"/>
            <p:cNvGrpSpPr/>
            <p:nvPr/>
          </p:nvGrpSpPr>
          <p:grpSpPr>
            <a:xfrm>
              <a:off x="5525300" y="1378050"/>
              <a:ext cx="780975" cy="777275"/>
              <a:chOff x="5525300" y="1378050"/>
              <a:chExt cx="780975" cy="777275"/>
            </a:xfrm>
          </p:grpSpPr>
          <p:sp>
            <p:nvSpPr>
              <p:cNvPr id="309" name="Google Shape;309;p11"/>
              <p:cNvSpPr/>
              <p:nvPr/>
            </p:nvSpPr>
            <p:spPr>
              <a:xfrm>
                <a:off x="5598800" y="13780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5525300" y="19965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6274000" y="771600"/>
              <a:ext cx="814800" cy="814525"/>
              <a:chOff x="6274000" y="771600"/>
              <a:chExt cx="814800" cy="814525"/>
            </a:xfrm>
          </p:grpSpPr>
          <p:sp>
            <p:nvSpPr>
              <p:cNvPr id="312" name="Google Shape;312;p11"/>
              <p:cNvSpPr/>
              <p:nvPr/>
            </p:nvSpPr>
            <p:spPr>
              <a:xfrm>
                <a:off x="6311000" y="7716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6274000" y="15066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5179375" y="601154"/>
              <a:ext cx="1096483" cy="1095422"/>
              <a:chOff x="5179375" y="601154"/>
              <a:chExt cx="1096483" cy="1095422"/>
            </a:xfrm>
          </p:grpSpPr>
          <p:sp>
            <p:nvSpPr>
              <p:cNvPr id="315" name="Google Shape;315;p11"/>
              <p:cNvSpPr/>
              <p:nvPr/>
            </p:nvSpPr>
            <p:spPr>
              <a:xfrm>
                <a:off x="5229167" y="601154"/>
                <a:ext cx="1046691" cy="1051936"/>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5179375" y="1589732"/>
                <a:ext cx="118376" cy="106844"/>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1"/>
            <p:cNvGrpSpPr/>
            <p:nvPr/>
          </p:nvGrpSpPr>
          <p:grpSpPr>
            <a:xfrm>
              <a:off x="6373650" y="266650"/>
              <a:ext cx="1766000" cy="1756825"/>
              <a:chOff x="6373650" y="266650"/>
              <a:chExt cx="1766000" cy="1756825"/>
            </a:xfrm>
          </p:grpSpPr>
          <p:sp>
            <p:nvSpPr>
              <p:cNvPr id="318" name="Google Shape;318;p11"/>
              <p:cNvSpPr/>
              <p:nvPr/>
            </p:nvSpPr>
            <p:spPr>
              <a:xfrm>
                <a:off x="6541250" y="2666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6373650" y="16674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11"/>
            <p:cNvGrpSpPr/>
            <p:nvPr/>
          </p:nvGrpSpPr>
          <p:grpSpPr>
            <a:xfrm>
              <a:off x="5888275" y="711543"/>
              <a:ext cx="707488" cy="704151"/>
              <a:chOff x="5888275" y="711543"/>
              <a:chExt cx="707488" cy="704151"/>
            </a:xfrm>
          </p:grpSpPr>
          <p:sp>
            <p:nvSpPr>
              <p:cNvPr id="321" name="Google Shape;321;p11"/>
              <p:cNvSpPr/>
              <p:nvPr/>
            </p:nvSpPr>
            <p:spPr>
              <a:xfrm>
                <a:off x="5888275" y="1272087"/>
                <a:ext cx="159218" cy="143608"/>
              </a:xfrm>
              <a:custGeom>
                <a:rect b="b" l="l" r="r" t="t"/>
                <a:pathLst>
                  <a:path extrusionOk="0" h="4057" w="4498">
                    <a:moveTo>
                      <a:pt x="2269" y="1"/>
                    </a:moveTo>
                    <a:cubicBezTo>
                      <a:pt x="1671" y="1"/>
                      <a:pt x="1068" y="261"/>
                      <a:pt x="656" y="830"/>
                    </a:cubicBezTo>
                    <a:cubicBezTo>
                      <a:pt x="0" y="1740"/>
                      <a:pt x="190" y="2988"/>
                      <a:pt x="1100" y="3664"/>
                    </a:cubicBezTo>
                    <a:cubicBezTo>
                      <a:pt x="1469" y="3936"/>
                      <a:pt x="1876" y="4057"/>
                      <a:pt x="2274" y="4057"/>
                    </a:cubicBezTo>
                    <a:cubicBezTo>
                      <a:pt x="3428" y="4057"/>
                      <a:pt x="4498" y="3040"/>
                      <a:pt x="4293" y="1719"/>
                    </a:cubicBezTo>
                    <a:cubicBezTo>
                      <a:pt x="4126" y="636"/>
                      <a:pt x="3203" y="1"/>
                      <a:pt x="2269"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5954892" y="711543"/>
                <a:ext cx="640872" cy="645863"/>
              </a:xfrm>
              <a:custGeom>
                <a:rect b="b" l="l" r="r" t="t"/>
                <a:pathLst>
                  <a:path extrusionOk="0" h="18246" w="18105">
                    <a:moveTo>
                      <a:pt x="18104" y="1"/>
                    </a:moveTo>
                    <a:lnTo>
                      <a:pt x="191" y="17555"/>
                    </a:lnTo>
                    <a:cubicBezTo>
                      <a:pt x="22" y="17682"/>
                      <a:pt x="0" y="17935"/>
                      <a:pt x="148" y="18105"/>
                    </a:cubicBezTo>
                    <a:cubicBezTo>
                      <a:pt x="230" y="18198"/>
                      <a:pt x="343" y="18246"/>
                      <a:pt x="453" y="18246"/>
                    </a:cubicBezTo>
                    <a:cubicBezTo>
                      <a:pt x="544" y="18246"/>
                      <a:pt x="632" y="18214"/>
                      <a:pt x="698" y="18147"/>
                    </a:cubicBezTo>
                    <a:lnTo>
                      <a:pt x="719" y="18126"/>
                    </a:lnTo>
                    <a:lnTo>
                      <a:pt x="18104"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 name="Google Shape;323;p11"/>
          <p:cNvGrpSpPr/>
          <p:nvPr/>
        </p:nvGrpSpPr>
        <p:grpSpPr>
          <a:xfrm>
            <a:off x="247719" y="-283641"/>
            <a:ext cx="2002266" cy="1824118"/>
            <a:chOff x="2639126" y="1452176"/>
            <a:chExt cx="3338779" cy="3041717"/>
          </a:xfrm>
        </p:grpSpPr>
        <p:sp>
          <p:nvSpPr>
            <p:cNvPr id="324" name="Google Shape;324;p11"/>
            <p:cNvSpPr/>
            <p:nvPr/>
          </p:nvSpPr>
          <p:spPr>
            <a:xfrm>
              <a:off x="2639126" y="1452176"/>
              <a:ext cx="3338779" cy="3041717"/>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2698631" scaled="0"/>
            </a:gradFill>
            <a:ln>
              <a:noFill/>
            </a:ln>
            <a:effectLst>
              <a:outerShdw blurRad="814388" rotWithShape="0" algn="bl" dir="1560000" dist="2095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2976825" y="1478496"/>
              <a:ext cx="1052092" cy="762613"/>
            </a:xfrm>
            <a:custGeom>
              <a:rect b="b" l="l" r="r" t="t"/>
              <a:pathLst>
                <a:path extrusionOk="0" h="6983" w="9633">
                  <a:moveTo>
                    <a:pt x="9633" y="1"/>
                  </a:moveTo>
                  <a:cubicBezTo>
                    <a:pt x="9379" y="26"/>
                    <a:pt x="9126" y="102"/>
                    <a:pt x="8872" y="153"/>
                  </a:cubicBezTo>
                  <a:cubicBezTo>
                    <a:pt x="5096" y="1065"/>
                    <a:pt x="1851" y="3549"/>
                    <a:pt x="1" y="6971"/>
                  </a:cubicBezTo>
                  <a:cubicBezTo>
                    <a:pt x="111" y="6979"/>
                    <a:pt x="220" y="6983"/>
                    <a:pt x="329" y="6983"/>
                  </a:cubicBezTo>
                  <a:cubicBezTo>
                    <a:pt x="1681" y="6983"/>
                    <a:pt x="2964" y="6406"/>
                    <a:pt x="3879" y="5374"/>
                  </a:cubicBezTo>
                  <a:cubicBezTo>
                    <a:pt x="4437" y="4715"/>
                    <a:pt x="4842" y="3904"/>
                    <a:pt x="5526" y="3372"/>
                  </a:cubicBezTo>
                  <a:cubicBezTo>
                    <a:pt x="6338" y="2764"/>
                    <a:pt x="7402" y="2688"/>
                    <a:pt x="8264" y="2155"/>
                  </a:cubicBezTo>
                  <a:cubicBezTo>
                    <a:pt x="8999" y="1674"/>
                    <a:pt x="9506" y="888"/>
                    <a:pt x="9633" y="1"/>
                  </a:cubicBezTo>
                  <a:close/>
                </a:path>
              </a:pathLst>
            </a:custGeom>
            <a:gradFill>
              <a:gsLst>
                <a:gs pos="0">
                  <a:srgbClr val="FFFFFF">
                    <a:alpha val="16862"/>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a:off x="2791375" y="1453596"/>
              <a:ext cx="1954556" cy="1523916"/>
            </a:xfrm>
            <a:custGeom>
              <a:rect b="b" l="l" r="r" t="t"/>
              <a:pathLst>
                <a:path extrusionOk="0" h="13954" w="17896">
                  <a:moveTo>
                    <a:pt x="14322" y="1"/>
                  </a:moveTo>
                  <a:cubicBezTo>
                    <a:pt x="14575" y="888"/>
                    <a:pt x="14575" y="1826"/>
                    <a:pt x="14322" y="2738"/>
                  </a:cubicBezTo>
                  <a:cubicBezTo>
                    <a:pt x="13815" y="4335"/>
                    <a:pt x="12548" y="5577"/>
                    <a:pt x="10951" y="6059"/>
                  </a:cubicBezTo>
                  <a:cubicBezTo>
                    <a:pt x="10266" y="6262"/>
                    <a:pt x="9531" y="6312"/>
                    <a:pt x="8948" y="6718"/>
                  </a:cubicBezTo>
                  <a:cubicBezTo>
                    <a:pt x="8593" y="7022"/>
                    <a:pt x="8289" y="7351"/>
                    <a:pt x="8036" y="7732"/>
                  </a:cubicBezTo>
                  <a:cubicBezTo>
                    <a:pt x="6692" y="9430"/>
                    <a:pt x="4791" y="10596"/>
                    <a:pt x="2662" y="10976"/>
                  </a:cubicBezTo>
                  <a:cubicBezTo>
                    <a:pt x="2158" y="11074"/>
                    <a:pt x="1644" y="11119"/>
                    <a:pt x="1133" y="11119"/>
                  </a:cubicBezTo>
                  <a:cubicBezTo>
                    <a:pt x="847" y="11119"/>
                    <a:pt x="561" y="11105"/>
                    <a:pt x="279" y="11078"/>
                  </a:cubicBezTo>
                  <a:cubicBezTo>
                    <a:pt x="102" y="11863"/>
                    <a:pt x="0" y="12649"/>
                    <a:pt x="0" y="13435"/>
                  </a:cubicBezTo>
                  <a:cubicBezTo>
                    <a:pt x="1046" y="13778"/>
                    <a:pt x="2143" y="13953"/>
                    <a:pt x="3255" y="13953"/>
                  </a:cubicBezTo>
                  <a:cubicBezTo>
                    <a:pt x="3706" y="13953"/>
                    <a:pt x="4160" y="13924"/>
                    <a:pt x="4614" y="13866"/>
                  </a:cubicBezTo>
                  <a:cubicBezTo>
                    <a:pt x="6667" y="13562"/>
                    <a:pt x="8720" y="12168"/>
                    <a:pt x="9227" y="10114"/>
                  </a:cubicBezTo>
                  <a:cubicBezTo>
                    <a:pt x="9455" y="9202"/>
                    <a:pt x="9404" y="8137"/>
                    <a:pt x="10089" y="7504"/>
                  </a:cubicBezTo>
                  <a:cubicBezTo>
                    <a:pt x="10773" y="6845"/>
                    <a:pt x="11762" y="6946"/>
                    <a:pt x="12649" y="6819"/>
                  </a:cubicBezTo>
                  <a:cubicBezTo>
                    <a:pt x="15741" y="6439"/>
                    <a:pt x="17896" y="3499"/>
                    <a:pt x="17288" y="406"/>
                  </a:cubicBezTo>
                  <a:cubicBezTo>
                    <a:pt x="16324" y="153"/>
                    <a:pt x="15310" y="26"/>
                    <a:pt x="14322" y="1"/>
                  </a:cubicBezTo>
                  <a:close/>
                </a:path>
              </a:pathLst>
            </a:custGeom>
            <a:gradFill>
              <a:gsLst>
                <a:gs pos="0">
                  <a:srgbClr val="FFFFFF">
                    <a:alpha val="16862"/>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3635731" y="3059194"/>
              <a:ext cx="2192651" cy="1428467"/>
            </a:xfrm>
            <a:custGeom>
              <a:rect b="b" l="l" r="r" t="t"/>
              <a:pathLst>
                <a:path extrusionOk="0" h="13080" w="20076">
                  <a:moveTo>
                    <a:pt x="20076" y="0"/>
                  </a:moveTo>
                  <a:lnTo>
                    <a:pt x="20076" y="0"/>
                  </a:lnTo>
                  <a:cubicBezTo>
                    <a:pt x="19467" y="431"/>
                    <a:pt x="18910" y="888"/>
                    <a:pt x="18403" y="1420"/>
                  </a:cubicBezTo>
                  <a:cubicBezTo>
                    <a:pt x="16933" y="2865"/>
                    <a:pt x="15513" y="4538"/>
                    <a:pt x="13536" y="5197"/>
                  </a:cubicBezTo>
                  <a:cubicBezTo>
                    <a:pt x="12167" y="5653"/>
                    <a:pt x="10621" y="5577"/>
                    <a:pt x="9278" y="6185"/>
                  </a:cubicBezTo>
                  <a:cubicBezTo>
                    <a:pt x="7858" y="6844"/>
                    <a:pt x="6895" y="8213"/>
                    <a:pt x="5704" y="9252"/>
                  </a:cubicBezTo>
                  <a:cubicBezTo>
                    <a:pt x="4107" y="10646"/>
                    <a:pt x="2104" y="11508"/>
                    <a:pt x="0" y="11686"/>
                  </a:cubicBezTo>
                  <a:cubicBezTo>
                    <a:pt x="1572" y="12471"/>
                    <a:pt x="3270" y="12953"/>
                    <a:pt x="5019" y="13080"/>
                  </a:cubicBezTo>
                  <a:cubicBezTo>
                    <a:pt x="5957" y="12522"/>
                    <a:pt x="6794" y="11838"/>
                    <a:pt x="7529" y="11052"/>
                  </a:cubicBezTo>
                  <a:cubicBezTo>
                    <a:pt x="8771" y="9785"/>
                    <a:pt x="9911" y="8340"/>
                    <a:pt x="11483" y="7478"/>
                  </a:cubicBezTo>
                  <a:cubicBezTo>
                    <a:pt x="12877" y="6667"/>
                    <a:pt x="14499" y="6363"/>
                    <a:pt x="15995" y="5805"/>
                  </a:cubicBezTo>
                  <a:cubicBezTo>
                    <a:pt x="17161" y="5349"/>
                    <a:pt x="18251" y="4715"/>
                    <a:pt x="19239" y="3955"/>
                  </a:cubicBezTo>
                  <a:cubicBezTo>
                    <a:pt x="19721" y="2687"/>
                    <a:pt x="20000" y="1344"/>
                    <a:pt x="20076" y="0"/>
                  </a:cubicBezTo>
                  <a:close/>
                </a:path>
              </a:pathLst>
            </a:custGeom>
            <a:gradFill>
              <a:gsLst>
                <a:gs pos="0">
                  <a:srgbClr val="FFFFFF">
                    <a:alpha val="16862"/>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2877219" y="1650173"/>
              <a:ext cx="2909663" cy="2300399"/>
            </a:xfrm>
            <a:custGeom>
              <a:rect b="b" l="l" r="r" t="t"/>
              <a:pathLst>
                <a:path extrusionOk="0" h="21064" w="26641">
                  <a:moveTo>
                    <a:pt x="16669" y="10083"/>
                  </a:moveTo>
                  <a:cubicBezTo>
                    <a:pt x="17077" y="10083"/>
                    <a:pt x="17355" y="10302"/>
                    <a:pt x="17262" y="10900"/>
                  </a:cubicBezTo>
                  <a:cubicBezTo>
                    <a:pt x="17186" y="11229"/>
                    <a:pt x="17034" y="11534"/>
                    <a:pt x="16806" y="11787"/>
                  </a:cubicBezTo>
                  <a:cubicBezTo>
                    <a:pt x="16552" y="12117"/>
                    <a:pt x="16223" y="12395"/>
                    <a:pt x="15842" y="12573"/>
                  </a:cubicBezTo>
                  <a:cubicBezTo>
                    <a:pt x="15707" y="12636"/>
                    <a:pt x="15562" y="12667"/>
                    <a:pt x="15417" y="12667"/>
                  </a:cubicBezTo>
                  <a:cubicBezTo>
                    <a:pt x="15156" y="12667"/>
                    <a:pt x="14898" y="12566"/>
                    <a:pt x="14702" y="12370"/>
                  </a:cubicBezTo>
                  <a:cubicBezTo>
                    <a:pt x="14474" y="12015"/>
                    <a:pt x="14474" y="11559"/>
                    <a:pt x="14677" y="11204"/>
                  </a:cubicBezTo>
                  <a:cubicBezTo>
                    <a:pt x="14900" y="10724"/>
                    <a:pt x="15973" y="10083"/>
                    <a:pt x="16669" y="10083"/>
                  </a:cubicBezTo>
                  <a:close/>
                  <a:moveTo>
                    <a:pt x="19949" y="0"/>
                  </a:moveTo>
                  <a:cubicBezTo>
                    <a:pt x="19771" y="330"/>
                    <a:pt x="19619" y="685"/>
                    <a:pt x="19543" y="1065"/>
                  </a:cubicBezTo>
                  <a:cubicBezTo>
                    <a:pt x="19163" y="2484"/>
                    <a:pt x="19340" y="3980"/>
                    <a:pt x="19138" y="5425"/>
                  </a:cubicBezTo>
                  <a:cubicBezTo>
                    <a:pt x="18935" y="6895"/>
                    <a:pt x="18174" y="8441"/>
                    <a:pt x="16755" y="8847"/>
                  </a:cubicBezTo>
                  <a:cubicBezTo>
                    <a:pt x="15792" y="9126"/>
                    <a:pt x="14702" y="8821"/>
                    <a:pt x="13840" y="9303"/>
                  </a:cubicBezTo>
                  <a:cubicBezTo>
                    <a:pt x="12953" y="9785"/>
                    <a:pt x="12623" y="10900"/>
                    <a:pt x="12243" y="11863"/>
                  </a:cubicBezTo>
                  <a:cubicBezTo>
                    <a:pt x="10769" y="15436"/>
                    <a:pt x="7321" y="17584"/>
                    <a:pt x="3698" y="17584"/>
                  </a:cubicBezTo>
                  <a:cubicBezTo>
                    <a:pt x="2462" y="17584"/>
                    <a:pt x="1206" y="17334"/>
                    <a:pt x="0" y="16806"/>
                  </a:cubicBezTo>
                  <a:lnTo>
                    <a:pt x="0" y="16806"/>
                  </a:lnTo>
                  <a:cubicBezTo>
                    <a:pt x="558" y="18352"/>
                    <a:pt x="1369" y="19797"/>
                    <a:pt x="2434" y="21039"/>
                  </a:cubicBezTo>
                  <a:cubicBezTo>
                    <a:pt x="2653" y="21055"/>
                    <a:pt x="2873" y="21064"/>
                    <a:pt x="3094" y="21064"/>
                  </a:cubicBezTo>
                  <a:cubicBezTo>
                    <a:pt x="5925" y="21064"/>
                    <a:pt x="8772" y="19717"/>
                    <a:pt x="10418" y="17389"/>
                  </a:cubicBezTo>
                  <a:cubicBezTo>
                    <a:pt x="11153" y="16324"/>
                    <a:pt x="11787" y="15006"/>
                    <a:pt x="13029" y="14575"/>
                  </a:cubicBezTo>
                  <a:cubicBezTo>
                    <a:pt x="13370" y="14456"/>
                    <a:pt x="13731" y="14417"/>
                    <a:pt x="14100" y="14417"/>
                  </a:cubicBezTo>
                  <a:cubicBezTo>
                    <a:pt x="14804" y="14417"/>
                    <a:pt x="15539" y="14559"/>
                    <a:pt x="16221" y="14559"/>
                  </a:cubicBezTo>
                  <a:cubicBezTo>
                    <a:pt x="16779" y="14559"/>
                    <a:pt x="17301" y="14464"/>
                    <a:pt x="17744" y="14119"/>
                  </a:cubicBezTo>
                  <a:cubicBezTo>
                    <a:pt x="18783" y="13333"/>
                    <a:pt x="18681" y="11711"/>
                    <a:pt x="19543" y="10748"/>
                  </a:cubicBezTo>
                  <a:cubicBezTo>
                    <a:pt x="20076" y="10114"/>
                    <a:pt x="20937" y="9861"/>
                    <a:pt x="21774" y="9785"/>
                  </a:cubicBezTo>
                  <a:cubicBezTo>
                    <a:pt x="22610" y="9734"/>
                    <a:pt x="23447" y="9785"/>
                    <a:pt x="24283" y="9683"/>
                  </a:cubicBezTo>
                  <a:cubicBezTo>
                    <a:pt x="25120" y="9582"/>
                    <a:pt x="25931" y="9303"/>
                    <a:pt x="26641" y="8847"/>
                  </a:cubicBezTo>
                  <a:cubicBezTo>
                    <a:pt x="26641" y="8847"/>
                    <a:pt x="26641" y="8821"/>
                    <a:pt x="26641" y="8821"/>
                  </a:cubicBezTo>
                  <a:cubicBezTo>
                    <a:pt x="26463" y="8112"/>
                    <a:pt x="26235" y="7427"/>
                    <a:pt x="25956" y="6743"/>
                  </a:cubicBezTo>
                  <a:cubicBezTo>
                    <a:pt x="25703" y="6895"/>
                    <a:pt x="25449" y="6996"/>
                    <a:pt x="25170" y="7072"/>
                  </a:cubicBezTo>
                  <a:cubicBezTo>
                    <a:pt x="24843" y="7163"/>
                    <a:pt x="24525" y="7206"/>
                    <a:pt x="24221" y="7206"/>
                  </a:cubicBezTo>
                  <a:cubicBezTo>
                    <a:pt x="21388" y="7206"/>
                    <a:pt x="19693" y="3548"/>
                    <a:pt x="22027" y="1420"/>
                  </a:cubicBezTo>
                  <a:cubicBezTo>
                    <a:pt x="21394" y="887"/>
                    <a:pt x="20684" y="406"/>
                    <a:pt x="19949" y="0"/>
                  </a:cubicBezTo>
                  <a:close/>
                </a:path>
              </a:pathLst>
            </a:custGeom>
            <a:gradFill>
              <a:gsLst>
                <a:gs pos="0">
                  <a:srgbClr val="FFFFFF">
                    <a:alpha val="16862"/>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11"/>
          <p:cNvSpPr txBox="1"/>
          <p:nvPr>
            <p:ph hasCustomPrompt="1" type="title"/>
          </p:nvPr>
        </p:nvSpPr>
        <p:spPr>
          <a:xfrm>
            <a:off x="2508150" y="1453750"/>
            <a:ext cx="41277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10000">
                <a:solidFill>
                  <a:schemeClr val="accent5"/>
                </a:solidFill>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30" name="Google Shape;330;p11"/>
          <p:cNvSpPr txBox="1"/>
          <p:nvPr>
            <p:ph idx="1" type="subTitle"/>
          </p:nvPr>
        </p:nvSpPr>
        <p:spPr>
          <a:xfrm flipH="1">
            <a:off x="2968800" y="2771078"/>
            <a:ext cx="3206400" cy="75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grpSp>
        <p:nvGrpSpPr>
          <p:cNvPr id="331" name="Google Shape;331;p11"/>
          <p:cNvGrpSpPr/>
          <p:nvPr/>
        </p:nvGrpSpPr>
        <p:grpSpPr>
          <a:xfrm>
            <a:off x="-315830" y="3695198"/>
            <a:ext cx="2233850" cy="2881955"/>
            <a:chOff x="-869130" y="859063"/>
            <a:chExt cx="2233850" cy="2881955"/>
          </a:xfrm>
        </p:grpSpPr>
        <p:grpSp>
          <p:nvGrpSpPr>
            <p:cNvPr id="332" name="Google Shape;332;p11"/>
            <p:cNvGrpSpPr/>
            <p:nvPr/>
          </p:nvGrpSpPr>
          <p:grpSpPr>
            <a:xfrm>
              <a:off x="583245" y="876223"/>
              <a:ext cx="781475" cy="777550"/>
              <a:chOff x="2532925" y="2911675"/>
              <a:chExt cx="781475" cy="777550"/>
            </a:xfrm>
          </p:grpSpPr>
          <p:sp>
            <p:nvSpPr>
              <p:cNvPr id="333" name="Google Shape;333;p11"/>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11"/>
            <p:cNvGrpSpPr/>
            <p:nvPr/>
          </p:nvGrpSpPr>
          <p:grpSpPr>
            <a:xfrm>
              <a:off x="674770" y="1490267"/>
              <a:ext cx="499675" cy="497625"/>
              <a:chOff x="2548250" y="3477125"/>
              <a:chExt cx="499675" cy="497625"/>
            </a:xfrm>
          </p:grpSpPr>
          <p:sp>
            <p:nvSpPr>
              <p:cNvPr id="336" name="Google Shape;336;p11"/>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11"/>
            <p:cNvGrpSpPr/>
            <p:nvPr/>
          </p:nvGrpSpPr>
          <p:grpSpPr>
            <a:xfrm>
              <a:off x="140624" y="1742028"/>
              <a:ext cx="1145201" cy="1144815"/>
              <a:chOff x="2516525" y="3338400"/>
              <a:chExt cx="814800" cy="814525"/>
            </a:xfrm>
          </p:grpSpPr>
          <p:sp>
            <p:nvSpPr>
              <p:cNvPr id="339" name="Google Shape;339;p11"/>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1"/>
            <p:cNvGrpSpPr/>
            <p:nvPr/>
          </p:nvGrpSpPr>
          <p:grpSpPr>
            <a:xfrm>
              <a:off x="-238830" y="1664463"/>
              <a:ext cx="822075" cy="814675"/>
              <a:chOff x="1750375" y="3481025"/>
              <a:chExt cx="822075" cy="814675"/>
            </a:xfrm>
          </p:grpSpPr>
          <p:sp>
            <p:nvSpPr>
              <p:cNvPr id="342" name="Google Shape;342;p11"/>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11"/>
            <p:cNvGrpSpPr/>
            <p:nvPr/>
          </p:nvGrpSpPr>
          <p:grpSpPr>
            <a:xfrm>
              <a:off x="302458" y="2300263"/>
              <a:ext cx="821525" cy="814675"/>
              <a:chOff x="578020" y="1990738"/>
              <a:chExt cx="821525" cy="814675"/>
            </a:xfrm>
          </p:grpSpPr>
          <p:sp>
            <p:nvSpPr>
              <p:cNvPr id="345" name="Google Shape;345;p11"/>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11"/>
            <p:cNvGrpSpPr/>
            <p:nvPr/>
          </p:nvGrpSpPr>
          <p:grpSpPr>
            <a:xfrm>
              <a:off x="82595" y="2926467"/>
              <a:ext cx="814275" cy="814550"/>
              <a:chOff x="3146775" y="2571725"/>
              <a:chExt cx="814275" cy="814550"/>
            </a:xfrm>
          </p:grpSpPr>
          <p:sp>
            <p:nvSpPr>
              <p:cNvPr id="348" name="Google Shape;348;p11"/>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1"/>
            <p:cNvGrpSpPr/>
            <p:nvPr/>
          </p:nvGrpSpPr>
          <p:grpSpPr>
            <a:xfrm>
              <a:off x="-869130" y="859063"/>
              <a:ext cx="1766000" cy="1756400"/>
              <a:chOff x="1004350" y="3043700"/>
              <a:chExt cx="1766000" cy="1756400"/>
            </a:xfrm>
          </p:grpSpPr>
          <p:sp>
            <p:nvSpPr>
              <p:cNvPr id="351" name="Google Shape;351;p11"/>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3" name="Shape 3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6_1_1_1">
    <p:spTree>
      <p:nvGrpSpPr>
        <p:cNvPr id="354" name="Shape 354"/>
        <p:cNvGrpSpPr/>
        <p:nvPr/>
      </p:nvGrpSpPr>
      <p:grpSpPr>
        <a:xfrm>
          <a:off x="0" y="0"/>
          <a:ext cx="0" cy="0"/>
          <a:chOff x="0" y="0"/>
          <a:chExt cx="0" cy="0"/>
        </a:xfrm>
      </p:grpSpPr>
      <p:sp>
        <p:nvSpPr>
          <p:cNvPr id="355" name="Google Shape;355;p13"/>
          <p:cNvSpPr/>
          <p:nvPr/>
        </p:nvSpPr>
        <p:spPr>
          <a:xfrm flipH="1" rot="10800000">
            <a:off x="5268275" y="-49932"/>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3"/>
          <p:cNvGrpSpPr/>
          <p:nvPr/>
        </p:nvGrpSpPr>
        <p:grpSpPr>
          <a:xfrm>
            <a:off x="7152475" y="-349213"/>
            <a:ext cx="2546975" cy="1756825"/>
            <a:chOff x="7056300" y="-416487"/>
            <a:chExt cx="2546975" cy="1756825"/>
          </a:xfrm>
        </p:grpSpPr>
        <p:grpSp>
          <p:nvGrpSpPr>
            <p:cNvPr id="357" name="Google Shape;357;p13"/>
            <p:cNvGrpSpPr/>
            <p:nvPr/>
          </p:nvGrpSpPr>
          <p:grpSpPr>
            <a:xfrm>
              <a:off x="7056300" y="150850"/>
              <a:ext cx="780975" cy="777275"/>
              <a:chOff x="5830100" y="1454250"/>
              <a:chExt cx="780975" cy="777275"/>
            </a:xfrm>
          </p:grpSpPr>
          <p:sp>
            <p:nvSpPr>
              <p:cNvPr id="358" name="Google Shape;358;p13"/>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3"/>
            <p:cNvGrpSpPr/>
            <p:nvPr/>
          </p:nvGrpSpPr>
          <p:grpSpPr>
            <a:xfrm>
              <a:off x="7743600" y="54675"/>
              <a:ext cx="814800" cy="814525"/>
              <a:chOff x="6578800" y="847800"/>
              <a:chExt cx="814800" cy="814525"/>
            </a:xfrm>
          </p:grpSpPr>
          <p:sp>
            <p:nvSpPr>
              <p:cNvPr id="361" name="Google Shape;361;p13"/>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13"/>
            <p:cNvGrpSpPr/>
            <p:nvPr/>
          </p:nvGrpSpPr>
          <p:grpSpPr>
            <a:xfrm>
              <a:off x="7837275" y="-416487"/>
              <a:ext cx="1766000" cy="1756825"/>
              <a:chOff x="6373650" y="342850"/>
              <a:chExt cx="1766000" cy="1756825"/>
            </a:xfrm>
          </p:grpSpPr>
          <p:sp>
            <p:nvSpPr>
              <p:cNvPr id="364" name="Google Shape;364;p13"/>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6" name="Google Shape;366;p13"/>
          <p:cNvSpPr txBox="1"/>
          <p:nvPr>
            <p:ph hasCustomPrompt="1" type="title"/>
          </p:nvPr>
        </p:nvSpPr>
        <p:spPr>
          <a:xfrm>
            <a:off x="844722" y="151279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7" name="Google Shape;367;p13"/>
          <p:cNvSpPr txBox="1"/>
          <p:nvPr>
            <p:ph idx="1" type="subTitle"/>
          </p:nvPr>
        </p:nvSpPr>
        <p:spPr>
          <a:xfrm>
            <a:off x="1728514" y="1340349"/>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68" name="Google Shape;368;p13"/>
          <p:cNvSpPr txBox="1"/>
          <p:nvPr>
            <p:ph idx="2" type="subTitle"/>
          </p:nvPr>
        </p:nvSpPr>
        <p:spPr>
          <a:xfrm>
            <a:off x="1728514" y="1664410"/>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9" name="Google Shape;369;p13"/>
          <p:cNvSpPr txBox="1"/>
          <p:nvPr>
            <p:ph hasCustomPrompt="1" idx="3" type="title"/>
          </p:nvPr>
        </p:nvSpPr>
        <p:spPr>
          <a:xfrm>
            <a:off x="844722" y="3760418"/>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70" name="Google Shape;370;p13"/>
          <p:cNvSpPr txBox="1"/>
          <p:nvPr>
            <p:ph idx="4" type="subTitle"/>
          </p:nvPr>
        </p:nvSpPr>
        <p:spPr>
          <a:xfrm>
            <a:off x="1728514" y="3587973"/>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71" name="Google Shape;371;p13"/>
          <p:cNvSpPr txBox="1"/>
          <p:nvPr>
            <p:ph idx="5" type="subTitle"/>
          </p:nvPr>
        </p:nvSpPr>
        <p:spPr>
          <a:xfrm>
            <a:off x="1728514" y="3912034"/>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72" name="Google Shape;372;p13"/>
          <p:cNvSpPr txBox="1"/>
          <p:nvPr>
            <p:ph hasCustomPrompt="1" idx="6" type="title"/>
          </p:nvPr>
        </p:nvSpPr>
        <p:spPr>
          <a:xfrm>
            <a:off x="4784972" y="151279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73" name="Google Shape;373;p13"/>
          <p:cNvSpPr txBox="1"/>
          <p:nvPr>
            <p:ph idx="7" type="subTitle"/>
          </p:nvPr>
        </p:nvSpPr>
        <p:spPr>
          <a:xfrm>
            <a:off x="5668760" y="1340354"/>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74" name="Google Shape;374;p13"/>
          <p:cNvSpPr txBox="1"/>
          <p:nvPr>
            <p:ph idx="8" type="subTitle"/>
          </p:nvPr>
        </p:nvSpPr>
        <p:spPr>
          <a:xfrm>
            <a:off x="5668760" y="1664410"/>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75" name="Google Shape;375;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376" name="Google Shape;376;p13"/>
          <p:cNvSpPr txBox="1"/>
          <p:nvPr>
            <p:ph hasCustomPrompt="1" idx="13" type="title"/>
          </p:nvPr>
        </p:nvSpPr>
        <p:spPr>
          <a:xfrm>
            <a:off x="4784972" y="3760430"/>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77" name="Google Shape;377;p13"/>
          <p:cNvSpPr txBox="1"/>
          <p:nvPr>
            <p:ph idx="14" type="subTitle"/>
          </p:nvPr>
        </p:nvSpPr>
        <p:spPr>
          <a:xfrm>
            <a:off x="5668760" y="3587973"/>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78" name="Google Shape;378;p13"/>
          <p:cNvSpPr txBox="1"/>
          <p:nvPr>
            <p:ph idx="15" type="subTitle"/>
          </p:nvPr>
        </p:nvSpPr>
        <p:spPr>
          <a:xfrm>
            <a:off x="5668760" y="3912047"/>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79" name="Google Shape;379;p13"/>
          <p:cNvSpPr txBox="1"/>
          <p:nvPr>
            <p:ph hasCustomPrompt="1" idx="16" type="title"/>
          </p:nvPr>
        </p:nvSpPr>
        <p:spPr>
          <a:xfrm>
            <a:off x="844722" y="26366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80" name="Google Shape;380;p13"/>
          <p:cNvSpPr txBox="1"/>
          <p:nvPr>
            <p:ph idx="17" type="subTitle"/>
          </p:nvPr>
        </p:nvSpPr>
        <p:spPr>
          <a:xfrm>
            <a:off x="1728514" y="2464161"/>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81" name="Google Shape;381;p13"/>
          <p:cNvSpPr txBox="1"/>
          <p:nvPr>
            <p:ph idx="18" type="subTitle"/>
          </p:nvPr>
        </p:nvSpPr>
        <p:spPr>
          <a:xfrm>
            <a:off x="1728514" y="2788222"/>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82" name="Google Shape;382;p13"/>
          <p:cNvSpPr txBox="1"/>
          <p:nvPr>
            <p:ph hasCustomPrompt="1" idx="19" type="title"/>
          </p:nvPr>
        </p:nvSpPr>
        <p:spPr>
          <a:xfrm>
            <a:off x="4784972" y="26366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83" name="Google Shape;383;p13"/>
          <p:cNvSpPr txBox="1"/>
          <p:nvPr>
            <p:ph idx="20" type="subTitle"/>
          </p:nvPr>
        </p:nvSpPr>
        <p:spPr>
          <a:xfrm>
            <a:off x="5668760" y="2464161"/>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84" name="Google Shape;384;p13"/>
          <p:cNvSpPr txBox="1"/>
          <p:nvPr>
            <p:ph idx="21" type="subTitle"/>
          </p:nvPr>
        </p:nvSpPr>
        <p:spPr>
          <a:xfrm>
            <a:off x="5668760" y="2788222"/>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85" name="Google Shape;385;p13"/>
          <p:cNvGrpSpPr/>
          <p:nvPr/>
        </p:nvGrpSpPr>
        <p:grpSpPr>
          <a:xfrm>
            <a:off x="-1173755" y="2057358"/>
            <a:ext cx="1603550" cy="2864794"/>
            <a:chOff x="-238830" y="876223"/>
            <a:chExt cx="1603550" cy="2864794"/>
          </a:xfrm>
        </p:grpSpPr>
        <p:grpSp>
          <p:nvGrpSpPr>
            <p:cNvPr id="386" name="Google Shape;386;p13"/>
            <p:cNvGrpSpPr/>
            <p:nvPr/>
          </p:nvGrpSpPr>
          <p:grpSpPr>
            <a:xfrm>
              <a:off x="583245" y="876223"/>
              <a:ext cx="781475" cy="777550"/>
              <a:chOff x="2532925" y="2911675"/>
              <a:chExt cx="781475" cy="777550"/>
            </a:xfrm>
          </p:grpSpPr>
          <p:sp>
            <p:nvSpPr>
              <p:cNvPr id="387" name="Google Shape;387;p13"/>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3"/>
            <p:cNvGrpSpPr/>
            <p:nvPr/>
          </p:nvGrpSpPr>
          <p:grpSpPr>
            <a:xfrm>
              <a:off x="674770" y="1490267"/>
              <a:ext cx="499675" cy="497625"/>
              <a:chOff x="2548250" y="3477125"/>
              <a:chExt cx="499675" cy="497625"/>
            </a:xfrm>
          </p:grpSpPr>
          <p:sp>
            <p:nvSpPr>
              <p:cNvPr id="390" name="Google Shape;390;p13"/>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13"/>
            <p:cNvGrpSpPr/>
            <p:nvPr/>
          </p:nvGrpSpPr>
          <p:grpSpPr>
            <a:xfrm>
              <a:off x="140624" y="1742028"/>
              <a:ext cx="1145201" cy="1144815"/>
              <a:chOff x="2516525" y="3338400"/>
              <a:chExt cx="814800" cy="814525"/>
            </a:xfrm>
          </p:grpSpPr>
          <p:sp>
            <p:nvSpPr>
              <p:cNvPr id="393" name="Google Shape;393;p13"/>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13"/>
            <p:cNvGrpSpPr/>
            <p:nvPr/>
          </p:nvGrpSpPr>
          <p:grpSpPr>
            <a:xfrm>
              <a:off x="-238830" y="1664463"/>
              <a:ext cx="822075" cy="814675"/>
              <a:chOff x="1750375" y="3481025"/>
              <a:chExt cx="822075" cy="814675"/>
            </a:xfrm>
          </p:grpSpPr>
          <p:sp>
            <p:nvSpPr>
              <p:cNvPr id="396" name="Google Shape;396;p13"/>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3"/>
            <p:cNvGrpSpPr/>
            <p:nvPr/>
          </p:nvGrpSpPr>
          <p:grpSpPr>
            <a:xfrm>
              <a:off x="302458" y="2300263"/>
              <a:ext cx="821525" cy="814675"/>
              <a:chOff x="578020" y="1990738"/>
              <a:chExt cx="821525" cy="814675"/>
            </a:xfrm>
          </p:grpSpPr>
          <p:sp>
            <p:nvSpPr>
              <p:cNvPr id="399" name="Google Shape;399;p13"/>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3"/>
            <p:cNvGrpSpPr/>
            <p:nvPr/>
          </p:nvGrpSpPr>
          <p:grpSpPr>
            <a:xfrm>
              <a:off x="82595" y="2926467"/>
              <a:ext cx="814275" cy="814550"/>
              <a:chOff x="3146775" y="2571725"/>
              <a:chExt cx="814275" cy="814550"/>
            </a:xfrm>
          </p:grpSpPr>
          <p:sp>
            <p:nvSpPr>
              <p:cNvPr id="402" name="Google Shape;402;p13"/>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
    <p:spTree>
      <p:nvGrpSpPr>
        <p:cNvPr id="404" name="Shape 404"/>
        <p:cNvGrpSpPr/>
        <p:nvPr/>
      </p:nvGrpSpPr>
      <p:grpSpPr>
        <a:xfrm>
          <a:off x="0" y="0"/>
          <a:ext cx="0" cy="0"/>
          <a:chOff x="0" y="0"/>
          <a:chExt cx="0" cy="0"/>
        </a:xfrm>
      </p:grpSpPr>
      <p:sp>
        <p:nvSpPr>
          <p:cNvPr id="405" name="Google Shape;405;p14"/>
          <p:cNvSpPr/>
          <p:nvPr/>
        </p:nvSpPr>
        <p:spPr>
          <a:xfrm>
            <a:off x="-1593912" y="2205650"/>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1345662" y="-833123"/>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rotWithShape="0" algn="bl">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4"/>
          <p:cNvGrpSpPr/>
          <p:nvPr/>
        </p:nvGrpSpPr>
        <p:grpSpPr>
          <a:xfrm>
            <a:off x="7757863" y="-800231"/>
            <a:ext cx="1766000" cy="2203356"/>
            <a:chOff x="7593725" y="-1002206"/>
            <a:chExt cx="1766000" cy="2203356"/>
          </a:xfrm>
        </p:grpSpPr>
        <p:grpSp>
          <p:nvGrpSpPr>
            <p:cNvPr id="408" name="Google Shape;408;p14"/>
            <p:cNvGrpSpPr/>
            <p:nvPr/>
          </p:nvGrpSpPr>
          <p:grpSpPr>
            <a:xfrm>
              <a:off x="7683297" y="-1002206"/>
              <a:ext cx="1586877" cy="1573589"/>
              <a:chOff x="5806450" y="990550"/>
              <a:chExt cx="821025" cy="814150"/>
            </a:xfrm>
          </p:grpSpPr>
          <p:sp>
            <p:nvSpPr>
              <p:cNvPr id="409" name="Google Shape;409;p14"/>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14"/>
            <p:cNvGrpSpPr/>
            <p:nvPr/>
          </p:nvGrpSpPr>
          <p:grpSpPr>
            <a:xfrm>
              <a:off x="8455375" y="198200"/>
              <a:ext cx="814800" cy="814525"/>
              <a:chOff x="6578800" y="847800"/>
              <a:chExt cx="814800" cy="814525"/>
            </a:xfrm>
          </p:grpSpPr>
          <p:sp>
            <p:nvSpPr>
              <p:cNvPr id="412" name="Google Shape;412;p14"/>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14"/>
            <p:cNvGrpSpPr/>
            <p:nvPr/>
          </p:nvGrpSpPr>
          <p:grpSpPr>
            <a:xfrm>
              <a:off x="7593725" y="-555675"/>
              <a:ext cx="1766000" cy="1756825"/>
              <a:chOff x="6373650" y="342850"/>
              <a:chExt cx="1766000" cy="1756825"/>
            </a:xfrm>
          </p:grpSpPr>
          <p:sp>
            <p:nvSpPr>
              <p:cNvPr id="415" name="Google Shape;415;p14"/>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7" name="Google Shape;417;p14"/>
          <p:cNvSpPr txBox="1"/>
          <p:nvPr>
            <p:ph type="title"/>
          </p:nvPr>
        </p:nvSpPr>
        <p:spPr>
          <a:xfrm>
            <a:off x="1345651" y="3265825"/>
            <a:ext cx="3043200" cy="40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418" name="Google Shape;418;p14"/>
          <p:cNvSpPr txBox="1"/>
          <p:nvPr>
            <p:ph idx="1" type="subTitle"/>
          </p:nvPr>
        </p:nvSpPr>
        <p:spPr>
          <a:xfrm>
            <a:off x="1345651" y="1410050"/>
            <a:ext cx="3043200" cy="1674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grpSp>
        <p:nvGrpSpPr>
          <p:cNvPr id="419" name="Google Shape;419;p14"/>
          <p:cNvGrpSpPr/>
          <p:nvPr/>
        </p:nvGrpSpPr>
        <p:grpSpPr>
          <a:xfrm>
            <a:off x="2617149" y="3849298"/>
            <a:ext cx="2097047" cy="1756400"/>
            <a:chOff x="2617149" y="3849298"/>
            <a:chExt cx="2097047" cy="1756400"/>
          </a:xfrm>
        </p:grpSpPr>
        <p:grpSp>
          <p:nvGrpSpPr>
            <p:cNvPr id="420" name="Google Shape;420;p14"/>
            <p:cNvGrpSpPr/>
            <p:nvPr/>
          </p:nvGrpSpPr>
          <p:grpSpPr>
            <a:xfrm>
              <a:off x="2617149" y="4256038"/>
              <a:ext cx="1145201" cy="1144815"/>
              <a:chOff x="2516525" y="3338400"/>
              <a:chExt cx="814800" cy="814525"/>
            </a:xfrm>
          </p:grpSpPr>
          <p:sp>
            <p:nvSpPr>
              <p:cNvPr id="421" name="Google Shape;421;p14"/>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14"/>
            <p:cNvGrpSpPr/>
            <p:nvPr/>
          </p:nvGrpSpPr>
          <p:grpSpPr>
            <a:xfrm>
              <a:off x="3533633" y="4791023"/>
              <a:ext cx="821525" cy="814675"/>
              <a:chOff x="578020" y="1990738"/>
              <a:chExt cx="821525" cy="814675"/>
            </a:xfrm>
          </p:grpSpPr>
          <p:sp>
            <p:nvSpPr>
              <p:cNvPr id="424" name="Google Shape;424;p14"/>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14"/>
            <p:cNvGrpSpPr/>
            <p:nvPr/>
          </p:nvGrpSpPr>
          <p:grpSpPr>
            <a:xfrm>
              <a:off x="3762345" y="4328952"/>
              <a:ext cx="814275" cy="814550"/>
              <a:chOff x="3146775" y="2571725"/>
              <a:chExt cx="814275" cy="814550"/>
            </a:xfrm>
          </p:grpSpPr>
          <p:sp>
            <p:nvSpPr>
              <p:cNvPr id="427" name="Google Shape;427;p14"/>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4"/>
            <p:cNvGrpSpPr/>
            <p:nvPr/>
          </p:nvGrpSpPr>
          <p:grpSpPr>
            <a:xfrm>
              <a:off x="2948195" y="3849298"/>
              <a:ext cx="1766000" cy="1756400"/>
              <a:chOff x="1004350" y="3043700"/>
              <a:chExt cx="1766000" cy="1756400"/>
            </a:xfrm>
          </p:grpSpPr>
          <p:sp>
            <p:nvSpPr>
              <p:cNvPr id="430" name="Google Shape;430;p14"/>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432" name="Shape 432"/>
        <p:cNvGrpSpPr/>
        <p:nvPr/>
      </p:nvGrpSpPr>
      <p:grpSpPr>
        <a:xfrm>
          <a:off x="0" y="0"/>
          <a:ext cx="0" cy="0"/>
          <a:chOff x="0" y="0"/>
          <a:chExt cx="0" cy="0"/>
        </a:xfrm>
      </p:grpSpPr>
      <p:sp>
        <p:nvSpPr>
          <p:cNvPr id="433" name="Google Shape;433;p15"/>
          <p:cNvSpPr txBox="1"/>
          <p:nvPr>
            <p:ph idx="1" type="body"/>
          </p:nvPr>
        </p:nvSpPr>
        <p:spPr>
          <a:xfrm>
            <a:off x="4748375" y="1116938"/>
            <a:ext cx="3675600" cy="34617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5"/>
              </a:buClr>
              <a:buSzPts val="1600"/>
              <a:buChar char="●"/>
              <a:defRPr sz="1600"/>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434" name="Google Shape;434;p15"/>
          <p:cNvSpPr txBox="1"/>
          <p:nvPr>
            <p:ph idx="2" type="body"/>
          </p:nvPr>
        </p:nvSpPr>
        <p:spPr>
          <a:xfrm>
            <a:off x="720000" y="1116938"/>
            <a:ext cx="3675600" cy="34617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5"/>
              </a:buClr>
              <a:buSzPts val="1600"/>
              <a:buChar char="●"/>
              <a:defRPr/>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435" name="Google Shape;435;p15"/>
          <p:cNvSpPr/>
          <p:nvPr/>
        </p:nvSpPr>
        <p:spPr>
          <a:xfrm flipH="1" rot="10800000">
            <a:off x="5420675" y="-278532"/>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15"/>
          <p:cNvGrpSpPr/>
          <p:nvPr/>
        </p:nvGrpSpPr>
        <p:grpSpPr>
          <a:xfrm>
            <a:off x="7533475" y="32531"/>
            <a:ext cx="1502100" cy="873450"/>
            <a:chOff x="7056300" y="54675"/>
            <a:chExt cx="1502100" cy="873450"/>
          </a:xfrm>
        </p:grpSpPr>
        <p:grpSp>
          <p:nvGrpSpPr>
            <p:cNvPr id="437" name="Google Shape;437;p15"/>
            <p:cNvGrpSpPr/>
            <p:nvPr/>
          </p:nvGrpSpPr>
          <p:grpSpPr>
            <a:xfrm>
              <a:off x="7056300" y="150850"/>
              <a:ext cx="780975" cy="777275"/>
              <a:chOff x="5830100" y="1454250"/>
              <a:chExt cx="780975" cy="777275"/>
            </a:xfrm>
          </p:grpSpPr>
          <p:sp>
            <p:nvSpPr>
              <p:cNvPr id="438" name="Google Shape;438;p15"/>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15"/>
            <p:cNvGrpSpPr/>
            <p:nvPr/>
          </p:nvGrpSpPr>
          <p:grpSpPr>
            <a:xfrm>
              <a:off x="7743600" y="54675"/>
              <a:ext cx="814800" cy="814525"/>
              <a:chOff x="6578800" y="847800"/>
              <a:chExt cx="814800" cy="814525"/>
            </a:xfrm>
          </p:grpSpPr>
          <p:sp>
            <p:nvSpPr>
              <p:cNvPr id="441" name="Google Shape;441;p15"/>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 name="Google Shape;443;p1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444" name="Google Shape;444;p15"/>
          <p:cNvGrpSpPr/>
          <p:nvPr/>
        </p:nvGrpSpPr>
        <p:grpSpPr>
          <a:xfrm>
            <a:off x="-825930" y="2173708"/>
            <a:ext cx="1282125" cy="2864794"/>
            <a:chOff x="82595" y="876223"/>
            <a:chExt cx="1282125" cy="2864794"/>
          </a:xfrm>
        </p:grpSpPr>
        <p:grpSp>
          <p:nvGrpSpPr>
            <p:cNvPr id="445" name="Google Shape;445;p15"/>
            <p:cNvGrpSpPr/>
            <p:nvPr/>
          </p:nvGrpSpPr>
          <p:grpSpPr>
            <a:xfrm>
              <a:off x="583245" y="876223"/>
              <a:ext cx="781475" cy="777550"/>
              <a:chOff x="2532925" y="2911675"/>
              <a:chExt cx="781475" cy="777550"/>
            </a:xfrm>
          </p:grpSpPr>
          <p:sp>
            <p:nvSpPr>
              <p:cNvPr id="446" name="Google Shape;446;p15"/>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15"/>
            <p:cNvGrpSpPr/>
            <p:nvPr/>
          </p:nvGrpSpPr>
          <p:grpSpPr>
            <a:xfrm>
              <a:off x="674770" y="1490267"/>
              <a:ext cx="499675" cy="497625"/>
              <a:chOff x="2548250" y="3477125"/>
              <a:chExt cx="499675" cy="497625"/>
            </a:xfrm>
          </p:grpSpPr>
          <p:sp>
            <p:nvSpPr>
              <p:cNvPr id="449" name="Google Shape;449;p15"/>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15"/>
            <p:cNvGrpSpPr/>
            <p:nvPr/>
          </p:nvGrpSpPr>
          <p:grpSpPr>
            <a:xfrm>
              <a:off x="140624" y="1742028"/>
              <a:ext cx="1145201" cy="1144815"/>
              <a:chOff x="2516525" y="3338400"/>
              <a:chExt cx="814800" cy="814525"/>
            </a:xfrm>
          </p:grpSpPr>
          <p:sp>
            <p:nvSpPr>
              <p:cNvPr id="452" name="Google Shape;452;p15"/>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15"/>
            <p:cNvGrpSpPr/>
            <p:nvPr/>
          </p:nvGrpSpPr>
          <p:grpSpPr>
            <a:xfrm>
              <a:off x="302458" y="2300263"/>
              <a:ext cx="821525" cy="814675"/>
              <a:chOff x="578020" y="1990738"/>
              <a:chExt cx="821525" cy="814675"/>
            </a:xfrm>
          </p:grpSpPr>
          <p:sp>
            <p:nvSpPr>
              <p:cNvPr id="455" name="Google Shape;455;p15"/>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15"/>
            <p:cNvGrpSpPr/>
            <p:nvPr/>
          </p:nvGrpSpPr>
          <p:grpSpPr>
            <a:xfrm>
              <a:off x="82595" y="2926467"/>
              <a:ext cx="814275" cy="814550"/>
              <a:chOff x="3146775" y="2571725"/>
              <a:chExt cx="814275" cy="814550"/>
            </a:xfrm>
          </p:grpSpPr>
          <p:sp>
            <p:nvSpPr>
              <p:cNvPr id="458" name="Google Shape;458;p15"/>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_1_3">
    <p:spTree>
      <p:nvGrpSpPr>
        <p:cNvPr id="460" name="Shape 460"/>
        <p:cNvGrpSpPr/>
        <p:nvPr/>
      </p:nvGrpSpPr>
      <p:grpSpPr>
        <a:xfrm>
          <a:off x="0" y="0"/>
          <a:ext cx="0" cy="0"/>
          <a:chOff x="0" y="0"/>
          <a:chExt cx="0" cy="0"/>
        </a:xfrm>
      </p:grpSpPr>
      <p:sp>
        <p:nvSpPr>
          <p:cNvPr id="461" name="Google Shape;461;p16"/>
          <p:cNvSpPr/>
          <p:nvPr/>
        </p:nvSpPr>
        <p:spPr>
          <a:xfrm>
            <a:off x="-1" y="3081160"/>
            <a:ext cx="4985522" cy="2970037"/>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6"/>
          <p:cNvGrpSpPr/>
          <p:nvPr/>
        </p:nvGrpSpPr>
        <p:grpSpPr>
          <a:xfrm>
            <a:off x="7639103" y="-332305"/>
            <a:ext cx="2098497" cy="1840197"/>
            <a:chOff x="7719003" y="-46255"/>
            <a:chExt cx="2098497" cy="1840197"/>
          </a:xfrm>
        </p:grpSpPr>
        <p:grpSp>
          <p:nvGrpSpPr>
            <p:cNvPr id="463" name="Google Shape;463;p16"/>
            <p:cNvGrpSpPr/>
            <p:nvPr/>
          </p:nvGrpSpPr>
          <p:grpSpPr>
            <a:xfrm>
              <a:off x="7719003" y="-46255"/>
              <a:ext cx="1099681" cy="1090473"/>
              <a:chOff x="5806450" y="990550"/>
              <a:chExt cx="821025" cy="814150"/>
            </a:xfrm>
          </p:grpSpPr>
          <p:sp>
            <p:nvSpPr>
              <p:cNvPr id="464" name="Google Shape;464;p16"/>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16"/>
            <p:cNvGrpSpPr/>
            <p:nvPr/>
          </p:nvGrpSpPr>
          <p:grpSpPr>
            <a:xfrm>
              <a:off x="7770951" y="458071"/>
              <a:ext cx="1091343" cy="1090975"/>
              <a:chOff x="6578800" y="847800"/>
              <a:chExt cx="814800" cy="814525"/>
            </a:xfrm>
          </p:grpSpPr>
          <p:sp>
            <p:nvSpPr>
              <p:cNvPr id="467" name="Google Shape;467;p16"/>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16"/>
            <p:cNvGrpSpPr/>
            <p:nvPr/>
          </p:nvGrpSpPr>
          <p:grpSpPr>
            <a:xfrm>
              <a:off x="8621501" y="909993"/>
              <a:ext cx="884818" cy="883950"/>
              <a:chOff x="5182925" y="1757200"/>
              <a:chExt cx="815350" cy="814550"/>
            </a:xfrm>
          </p:grpSpPr>
          <p:sp>
            <p:nvSpPr>
              <p:cNvPr id="470" name="Google Shape;470;p16"/>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16"/>
            <p:cNvGrpSpPr/>
            <p:nvPr/>
          </p:nvGrpSpPr>
          <p:grpSpPr>
            <a:xfrm>
              <a:off x="8051500" y="28025"/>
              <a:ext cx="1766000" cy="1756825"/>
              <a:chOff x="6373650" y="342850"/>
              <a:chExt cx="1766000" cy="1756825"/>
            </a:xfrm>
          </p:grpSpPr>
          <p:sp>
            <p:nvSpPr>
              <p:cNvPr id="473" name="Google Shape;473;p16"/>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5" name="Google Shape;475;p16"/>
          <p:cNvSpPr txBox="1"/>
          <p:nvPr>
            <p:ph idx="1" type="subTitle"/>
          </p:nvPr>
        </p:nvSpPr>
        <p:spPr>
          <a:xfrm>
            <a:off x="1254800" y="3344050"/>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476" name="Google Shape;476;p16"/>
          <p:cNvSpPr txBox="1"/>
          <p:nvPr>
            <p:ph idx="2" type="subTitle"/>
          </p:nvPr>
        </p:nvSpPr>
        <p:spPr>
          <a:xfrm>
            <a:off x="1254800" y="3732400"/>
            <a:ext cx="27768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77" name="Google Shape;477;p16"/>
          <p:cNvSpPr txBox="1"/>
          <p:nvPr>
            <p:ph idx="3" type="subTitle"/>
          </p:nvPr>
        </p:nvSpPr>
        <p:spPr>
          <a:xfrm>
            <a:off x="5112425" y="3344050"/>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478" name="Google Shape;478;p16"/>
          <p:cNvSpPr txBox="1"/>
          <p:nvPr>
            <p:ph idx="4" type="subTitle"/>
          </p:nvPr>
        </p:nvSpPr>
        <p:spPr>
          <a:xfrm>
            <a:off x="5112425" y="3732400"/>
            <a:ext cx="27768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79" name="Google Shape;479;p1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480" name="Google Shape;480;p16"/>
          <p:cNvGrpSpPr/>
          <p:nvPr/>
        </p:nvGrpSpPr>
        <p:grpSpPr>
          <a:xfrm>
            <a:off x="-1653055" y="2017348"/>
            <a:ext cx="2233850" cy="2881955"/>
            <a:chOff x="-869130" y="859063"/>
            <a:chExt cx="2233850" cy="2881955"/>
          </a:xfrm>
        </p:grpSpPr>
        <p:grpSp>
          <p:nvGrpSpPr>
            <p:cNvPr id="481" name="Google Shape;481;p16"/>
            <p:cNvGrpSpPr/>
            <p:nvPr/>
          </p:nvGrpSpPr>
          <p:grpSpPr>
            <a:xfrm>
              <a:off x="583245" y="876223"/>
              <a:ext cx="781475" cy="777550"/>
              <a:chOff x="2532925" y="2911675"/>
              <a:chExt cx="781475" cy="777550"/>
            </a:xfrm>
          </p:grpSpPr>
          <p:sp>
            <p:nvSpPr>
              <p:cNvPr id="482" name="Google Shape;482;p16"/>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16"/>
            <p:cNvGrpSpPr/>
            <p:nvPr/>
          </p:nvGrpSpPr>
          <p:grpSpPr>
            <a:xfrm>
              <a:off x="674770" y="1490267"/>
              <a:ext cx="499675" cy="497625"/>
              <a:chOff x="2548250" y="3477125"/>
              <a:chExt cx="499675" cy="497625"/>
            </a:xfrm>
          </p:grpSpPr>
          <p:sp>
            <p:nvSpPr>
              <p:cNvPr id="485" name="Google Shape;485;p16"/>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16"/>
            <p:cNvGrpSpPr/>
            <p:nvPr/>
          </p:nvGrpSpPr>
          <p:grpSpPr>
            <a:xfrm>
              <a:off x="140624" y="1742028"/>
              <a:ext cx="1145201" cy="1144815"/>
              <a:chOff x="2516525" y="3338400"/>
              <a:chExt cx="814800" cy="814525"/>
            </a:xfrm>
          </p:grpSpPr>
          <p:sp>
            <p:nvSpPr>
              <p:cNvPr id="488" name="Google Shape;488;p16"/>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6"/>
            <p:cNvGrpSpPr/>
            <p:nvPr/>
          </p:nvGrpSpPr>
          <p:grpSpPr>
            <a:xfrm>
              <a:off x="-238830" y="1664463"/>
              <a:ext cx="822075" cy="814675"/>
              <a:chOff x="1750375" y="3481025"/>
              <a:chExt cx="822075" cy="814675"/>
            </a:xfrm>
          </p:grpSpPr>
          <p:sp>
            <p:nvSpPr>
              <p:cNvPr id="491" name="Google Shape;491;p16"/>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16"/>
            <p:cNvGrpSpPr/>
            <p:nvPr/>
          </p:nvGrpSpPr>
          <p:grpSpPr>
            <a:xfrm>
              <a:off x="302458" y="2300263"/>
              <a:ext cx="821525" cy="814675"/>
              <a:chOff x="578020" y="1990738"/>
              <a:chExt cx="821525" cy="814675"/>
            </a:xfrm>
          </p:grpSpPr>
          <p:sp>
            <p:nvSpPr>
              <p:cNvPr id="494" name="Google Shape;494;p16"/>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16"/>
            <p:cNvGrpSpPr/>
            <p:nvPr/>
          </p:nvGrpSpPr>
          <p:grpSpPr>
            <a:xfrm>
              <a:off x="82595" y="2926467"/>
              <a:ext cx="814275" cy="814550"/>
              <a:chOff x="3146775" y="2571725"/>
              <a:chExt cx="814275" cy="814550"/>
            </a:xfrm>
          </p:grpSpPr>
          <p:sp>
            <p:nvSpPr>
              <p:cNvPr id="497" name="Google Shape;497;p16"/>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16"/>
            <p:cNvGrpSpPr/>
            <p:nvPr/>
          </p:nvGrpSpPr>
          <p:grpSpPr>
            <a:xfrm>
              <a:off x="-869130" y="859063"/>
              <a:ext cx="1766000" cy="1756400"/>
              <a:chOff x="1004350" y="3043700"/>
              <a:chExt cx="1766000" cy="1756400"/>
            </a:xfrm>
          </p:grpSpPr>
          <p:sp>
            <p:nvSpPr>
              <p:cNvPr id="500" name="Google Shape;500;p16"/>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spTree>
      <p:nvGrpSpPr>
        <p:cNvPr id="502" name="Shape 502"/>
        <p:cNvGrpSpPr/>
        <p:nvPr/>
      </p:nvGrpSpPr>
      <p:grpSpPr>
        <a:xfrm>
          <a:off x="0" y="0"/>
          <a:ext cx="0" cy="0"/>
          <a:chOff x="0" y="0"/>
          <a:chExt cx="0" cy="0"/>
        </a:xfrm>
      </p:grpSpPr>
      <p:sp>
        <p:nvSpPr>
          <p:cNvPr id="503" name="Google Shape;503;p17"/>
          <p:cNvSpPr/>
          <p:nvPr/>
        </p:nvSpPr>
        <p:spPr>
          <a:xfrm>
            <a:off x="-76200" y="2450366"/>
            <a:ext cx="4648326" cy="2769159"/>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17"/>
          <p:cNvGrpSpPr/>
          <p:nvPr/>
        </p:nvGrpSpPr>
        <p:grpSpPr>
          <a:xfrm>
            <a:off x="7443125" y="-357562"/>
            <a:ext cx="1766000" cy="1756825"/>
            <a:chOff x="5709050" y="113350"/>
            <a:chExt cx="1766000" cy="1756825"/>
          </a:xfrm>
        </p:grpSpPr>
        <p:grpSp>
          <p:nvGrpSpPr>
            <p:cNvPr id="505" name="Google Shape;505;p17"/>
            <p:cNvGrpSpPr/>
            <p:nvPr/>
          </p:nvGrpSpPr>
          <p:grpSpPr>
            <a:xfrm>
              <a:off x="6429825" y="771615"/>
              <a:ext cx="963747" cy="963447"/>
              <a:chOff x="6429825" y="771615"/>
              <a:chExt cx="963747" cy="963447"/>
            </a:xfrm>
          </p:grpSpPr>
          <p:sp>
            <p:nvSpPr>
              <p:cNvPr id="506" name="Google Shape;506;p17"/>
              <p:cNvSpPr/>
              <p:nvPr/>
            </p:nvSpPr>
            <p:spPr>
              <a:xfrm>
                <a:off x="6473590" y="771615"/>
                <a:ext cx="919982" cy="925216"/>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6429825" y="1641088"/>
                <a:ext cx="104116" cy="93973"/>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17"/>
            <p:cNvGrpSpPr/>
            <p:nvPr/>
          </p:nvGrpSpPr>
          <p:grpSpPr>
            <a:xfrm>
              <a:off x="5849250" y="305864"/>
              <a:ext cx="919990" cy="919666"/>
              <a:chOff x="5849250" y="305864"/>
              <a:chExt cx="919990" cy="919666"/>
            </a:xfrm>
          </p:grpSpPr>
          <p:sp>
            <p:nvSpPr>
              <p:cNvPr id="509" name="Google Shape;509;p17"/>
              <p:cNvSpPr/>
              <p:nvPr/>
            </p:nvSpPr>
            <p:spPr>
              <a:xfrm>
                <a:off x="5891026" y="305864"/>
                <a:ext cx="878214" cy="883182"/>
              </a:xfrm>
              <a:custGeom>
                <a:rect b="b" l="l" r="r" t="t"/>
                <a:pathLst>
                  <a:path extrusionOk="0" h="31288"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5849250" y="1135823"/>
                <a:ext cx="99389" cy="89707"/>
              </a:xfrm>
              <a:custGeom>
                <a:rect b="b" l="l" r="r" t="t"/>
                <a:pathLst>
                  <a:path extrusionOk="0" h="3178" w="3521">
                    <a:moveTo>
                      <a:pt x="1783" y="0"/>
                    </a:moveTo>
                    <a:cubicBezTo>
                      <a:pt x="1314" y="0"/>
                      <a:pt x="838" y="204"/>
                      <a:pt x="508" y="650"/>
                    </a:cubicBezTo>
                    <a:cubicBezTo>
                      <a:pt x="0" y="1348"/>
                      <a:pt x="170" y="2342"/>
                      <a:pt x="868" y="2871"/>
                    </a:cubicBezTo>
                    <a:cubicBezTo>
                      <a:pt x="1156" y="3083"/>
                      <a:pt x="1474" y="3177"/>
                      <a:pt x="1785" y="3177"/>
                    </a:cubicBezTo>
                    <a:cubicBezTo>
                      <a:pt x="2685" y="3177"/>
                      <a:pt x="3520" y="2385"/>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7"/>
            <p:cNvGrpSpPr/>
            <p:nvPr/>
          </p:nvGrpSpPr>
          <p:grpSpPr>
            <a:xfrm>
              <a:off x="5709050" y="113350"/>
              <a:ext cx="1766000" cy="1756825"/>
              <a:chOff x="5709050" y="113350"/>
              <a:chExt cx="1766000" cy="1756825"/>
            </a:xfrm>
          </p:grpSpPr>
          <p:sp>
            <p:nvSpPr>
              <p:cNvPr id="512" name="Google Shape;512;p17"/>
              <p:cNvSpPr/>
              <p:nvPr/>
            </p:nvSpPr>
            <p:spPr>
              <a:xfrm>
                <a:off x="5876650" y="1133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5709050" y="15141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4" name="Google Shape;514;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515" name="Google Shape;515;p17"/>
          <p:cNvSpPr txBox="1"/>
          <p:nvPr>
            <p:ph hasCustomPrompt="1" idx="2" type="title"/>
          </p:nvPr>
        </p:nvSpPr>
        <p:spPr>
          <a:xfrm>
            <a:off x="4536397" y="151279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16" name="Google Shape;516;p17"/>
          <p:cNvSpPr txBox="1"/>
          <p:nvPr>
            <p:ph idx="1" type="subTitle"/>
          </p:nvPr>
        </p:nvSpPr>
        <p:spPr>
          <a:xfrm>
            <a:off x="5420175" y="1340350"/>
            <a:ext cx="2896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17" name="Google Shape;517;p17"/>
          <p:cNvSpPr txBox="1"/>
          <p:nvPr>
            <p:ph idx="3" type="subTitle"/>
          </p:nvPr>
        </p:nvSpPr>
        <p:spPr>
          <a:xfrm>
            <a:off x="5420175" y="1664407"/>
            <a:ext cx="2896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18" name="Google Shape;518;p17"/>
          <p:cNvSpPr txBox="1"/>
          <p:nvPr>
            <p:ph hasCustomPrompt="1" idx="4" type="title"/>
          </p:nvPr>
        </p:nvSpPr>
        <p:spPr>
          <a:xfrm>
            <a:off x="4536397" y="3760430"/>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19" name="Google Shape;519;p17"/>
          <p:cNvSpPr txBox="1"/>
          <p:nvPr>
            <p:ph idx="5" type="subTitle"/>
          </p:nvPr>
        </p:nvSpPr>
        <p:spPr>
          <a:xfrm>
            <a:off x="5420175" y="3587975"/>
            <a:ext cx="2896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20" name="Google Shape;520;p17"/>
          <p:cNvSpPr txBox="1"/>
          <p:nvPr>
            <p:ph idx="6" type="subTitle"/>
          </p:nvPr>
        </p:nvSpPr>
        <p:spPr>
          <a:xfrm>
            <a:off x="5420175" y="3912050"/>
            <a:ext cx="2896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21" name="Google Shape;521;p17"/>
          <p:cNvSpPr txBox="1"/>
          <p:nvPr>
            <p:ph hasCustomPrompt="1" idx="7" type="title"/>
          </p:nvPr>
        </p:nvSpPr>
        <p:spPr>
          <a:xfrm>
            <a:off x="4536397" y="26366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22" name="Google Shape;522;p17"/>
          <p:cNvSpPr txBox="1"/>
          <p:nvPr>
            <p:ph idx="8" type="subTitle"/>
          </p:nvPr>
        </p:nvSpPr>
        <p:spPr>
          <a:xfrm>
            <a:off x="5420175" y="2464160"/>
            <a:ext cx="2896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23" name="Google Shape;523;p17"/>
          <p:cNvSpPr txBox="1"/>
          <p:nvPr>
            <p:ph idx="9" type="subTitle"/>
          </p:nvPr>
        </p:nvSpPr>
        <p:spPr>
          <a:xfrm>
            <a:off x="5420175" y="2788222"/>
            <a:ext cx="2896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524" name="Google Shape;524;p17"/>
          <p:cNvGrpSpPr/>
          <p:nvPr/>
        </p:nvGrpSpPr>
        <p:grpSpPr>
          <a:xfrm>
            <a:off x="-891130" y="4098198"/>
            <a:ext cx="2233850" cy="2881955"/>
            <a:chOff x="-869130" y="859063"/>
            <a:chExt cx="2233850" cy="2881955"/>
          </a:xfrm>
        </p:grpSpPr>
        <p:grpSp>
          <p:nvGrpSpPr>
            <p:cNvPr id="525" name="Google Shape;525;p17"/>
            <p:cNvGrpSpPr/>
            <p:nvPr/>
          </p:nvGrpSpPr>
          <p:grpSpPr>
            <a:xfrm>
              <a:off x="583245" y="876223"/>
              <a:ext cx="781475" cy="777550"/>
              <a:chOff x="2532925" y="2911675"/>
              <a:chExt cx="781475" cy="777550"/>
            </a:xfrm>
          </p:grpSpPr>
          <p:sp>
            <p:nvSpPr>
              <p:cNvPr id="526" name="Google Shape;526;p17"/>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17"/>
            <p:cNvGrpSpPr/>
            <p:nvPr/>
          </p:nvGrpSpPr>
          <p:grpSpPr>
            <a:xfrm>
              <a:off x="674770" y="1490267"/>
              <a:ext cx="499675" cy="497625"/>
              <a:chOff x="2548250" y="3477125"/>
              <a:chExt cx="499675" cy="497625"/>
            </a:xfrm>
          </p:grpSpPr>
          <p:sp>
            <p:nvSpPr>
              <p:cNvPr id="529" name="Google Shape;529;p17"/>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17"/>
            <p:cNvGrpSpPr/>
            <p:nvPr/>
          </p:nvGrpSpPr>
          <p:grpSpPr>
            <a:xfrm>
              <a:off x="140624" y="1742028"/>
              <a:ext cx="1145201" cy="1144815"/>
              <a:chOff x="2516525" y="3338400"/>
              <a:chExt cx="814800" cy="814525"/>
            </a:xfrm>
          </p:grpSpPr>
          <p:sp>
            <p:nvSpPr>
              <p:cNvPr id="532" name="Google Shape;532;p17"/>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17"/>
            <p:cNvGrpSpPr/>
            <p:nvPr/>
          </p:nvGrpSpPr>
          <p:grpSpPr>
            <a:xfrm>
              <a:off x="-238830" y="1664463"/>
              <a:ext cx="822075" cy="814675"/>
              <a:chOff x="1750375" y="3481025"/>
              <a:chExt cx="822075" cy="814675"/>
            </a:xfrm>
          </p:grpSpPr>
          <p:sp>
            <p:nvSpPr>
              <p:cNvPr id="535" name="Google Shape;535;p17"/>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7"/>
            <p:cNvGrpSpPr/>
            <p:nvPr/>
          </p:nvGrpSpPr>
          <p:grpSpPr>
            <a:xfrm>
              <a:off x="302458" y="2300263"/>
              <a:ext cx="821525" cy="814675"/>
              <a:chOff x="578020" y="1990738"/>
              <a:chExt cx="821525" cy="814675"/>
            </a:xfrm>
          </p:grpSpPr>
          <p:sp>
            <p:nvSpPr>
              <p:cNvPr id="538" name="Google Shape;538;p17"/>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7"/>
            <p:cNvGrpSpPr/>
            <p:nvPr/>
          </p:nvGrpSpPr>
          <p:grpSpPr>
            <a:xfrm>
              <a:off x="82595" y="2926467"/>
              <a:ext cx="814275" cy="814550"/>
              <a:chOff x="3146775" y="2571725"/>
              <a:chExt cx="814275" cy="814550"/>
            </a:xfrm>
          </p:grpSpPr>
          <p:sp>
            <p:nvSpPr>
              <p:cNvPr id="541" name="Google Shape;541;p17"/>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17"/>
            <p:cNvGrpSpPr/>
            <p:nvPr/>
          </p:nvGrpSpPr>
          <p:grpSpPr>
            <a:xfrm>
              <a:off x="-869130" y="859063"/>
              <a:ext cx="1766000" cy="1756400"/>
              <a:chOff x="1004350" y="3043700"/>
              <a:chExt cx="1766000" cy="1756400"/>
            </a:xfrm>
          </p:grpSpPr>
          <p:sp>
            <p:nvSpPr>
              <p:cNvPr id="544" name="Google Shape;544;p17"/>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_1_1">
    <p:spTree>
      <p:nvGrpSpPr>
        <p:cNvPr id="546" name="Shape 546"/>
        <p:cNvGrpSpPr/>
        <p:nvPr/>
      </p:nvGrpSpPr>
      <p:grpSpPr>
        <a:xfrm>
          <a:off x="0" y="0"/>
          <a:ext cx="0" cy="0"/>
          <a:chOff x="0" y="0"/>
          <a:chExt cx="0" cy="0"/>
        </a:xfrm>
      </p:grpSpPr>
      <p:grpSp>
        <p:nvGrpSpPr>
          <p:cNvPr id="547" name="Google Shape;547;p18"/>
          <p:cNvGrpSpPr/>
          <p:nvPr/>
        </p:nvGrpSpPr>
        <p:grpSpPr>
          <a:xfrm>
            <a:off x="7934111" y="-842803"/>
            <a:ext cx="1801874" cy="2466117"/>
            <a:chOff x="7225800" y="-850387"/>
            <a:chExt cx="1801874" cy="2466117"/>
          </a:xfrm>
        </p:grpSpPr>
        <p:grpSp>
          <p:nvGrpSpPr>
            <p:cNvPr id="548" name="Google Shape;548;p18"/>
            <p:cNvGrpSpPr/>
            <p:nvPr/>
          </p:nvGrpSpPr>
          <p:grpSpPr>
            <a:xfrm>
              <a:off x="7649549" y="459455"/>
              <a:ext cx="1161778" cy="1156274"/>
              <a:chOff x="5413019" y="1494088"/>
              <a:chExt cx="780975" cy="777275"/>
            </a:xfrm>
          </p:grpSpPr>
          <p:sp>
            <p:nvSpPr>
              <p:cNvPr id="549" name="Google Shape;549;p18"/>
              <p:cNvSpPr/>
              <p:nvPr/>
            </p:nvSpPr>
            <p:spPr>
              <a:xfrm>
                <a:off x="5486519" y="1494088"/>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5413019" y="2112563"/>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8"/>
            <p:cNvGrpSpPr/>
            <p:nvPr/>
          </p:nvGrpSpPr>
          <p:grpSpPr>
            <a:xfrm>
              <a:off x="7815578" y="-295250"/>
              <a:ext cx="1212096" cy="1211687"/>
              <a:chOff x="6578800" y="854514"/>
              <a:chExt cx="814800" cy="814525"/>
            </a:xfrm>
          </p:grpSpPr>
          <p:sp>
            <p:nvSpPr>
              <p:cNvPr id="552" name="Google Shape;552;p18"/>
              <p:cNvSpPr/>
              <p:nvPr/>
            </p:nvSpPr>
            <p:spPr>
              <a:xfrm>
                <a:off x="6615800" y="854514"/>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6578800" y="1589589"/>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18"/>
            <p:cNvGrpSpPr/>
            <p:nvPr/>
          </p:nvGrpSpPr>
          <p:grpSpPr>
            <a:xfrm>
              <a:off x="7225800" y="-850387"/>
              <a:ext cx="1766000" cy="1756825"/>
              <a:chOff x="6373650" y="342850"/>
              <a:chExt cx="1766000" cy="1756825"/>
            </a:xfrm>
          </p:grpSpPr>
          <p:sp>
            <p:nvSpPr>
              <p:cNvPr id="555" name="Google Shape;555;p18"/>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7" name="Google Shape;557;p18"/>
          <p:cNvSpPr/>
          <p:nvPr/>
        </p:nvSpPr>
        <p:spPr>
          <a:xfrm flipH="1" rot="5400000">
            <a:off x="6255114" y="2677990"/>
            <a:ext cx="3911647" cy="2205660"/>
          </a:xfrm>
          <a:custGeom>
            <a:rect b="b" l="l" r="r" t="t"/>
            <a:pathLst>
              <a:path extrusionOk="0" h="81676" w="144849">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901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txBox="1"/>
          <p:nvPr>
            <p:ph hasCustomPrompt="1" type="title"/>
          </p:nvPr>
        </p:nvSpPr>
        <p:spPr>
          <a:xfrm>
            <a:off x="1475581" y="1512807"/>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9" name="Google Shape;559;p18"/>
          <p:cNvSpPr txBox="1"/>
          <p:nvPr>
            <p:ph idx="1" type="subTitle"/>
          </p:nvPr>
        </p:nvSpPr>
        <p:spPr>
          <a:xfrm>
            <a:off x="842731" y="2359575"/>
            <a:ext cx="2151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60" name="Google Shape;560;p18"/>
          <p:cNvSpPr txBox="1"/>
          <p:nvPr>
            <p:ph idx="2" type="subTitle"/>
          </p:nvPr>
        </p:nvSpPr>
        <p:spPr>
          <a:xfrm>
            <a:off x="988837" y="2730975"/>
            <a:ext cx="18594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1" name="Google Shape;561;p18"/>
          <p:cNvSpPr txBox="1"/>
          <p:nvPr>
            <p:ph hasCustomPrompt="1" idx="3" type="title"/>
          </p:nvPr>
        </p:nvSpPr>
        <p:spPr>
          <a:xfrm>
            <a:off x="4129050" y="247253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62" name="Google Shape;562;p18"/>
          <p:cNvSpPr txBox="1"/>
          <p:nvPr>
            <p:ph idx="4" type="subTitle"/>
          </p:nvPr>
        </p:nvSpPr>
        <p:spPr>
          <a:xfrm>
            <a:off x="3469200" y="3319300"/>
            <a:ext cx="2205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63" name="Google Shape;563;p18"/>
          <p:cNvSpPr txBox="1"/>
          <p:nvPr>
            <p:ph idx="5" type="subTitle"/>
          </p:nvPr>
        </p:nvSpPr>
        <p:spPr>
          <a:xfrm>
            <a:off x="3642350" y="3690700"/>
            <a:ext cx="18594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4" name="Google Shape;564;p18"/>
          <p:cNvSpPr txBox="1"/>
          <p:nvPr>
            <p:ph hasCustomPrompt="1" idx="6" type="title"/>
          </p:nvPr>
        </p:nvSpPr>
        <p:spPr>
          <a:xfrm>
            <a:off x="6782519" y="1512807"/>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65" name="Google Shape;565;p18"/>
          <p:cNvSpPr txBox="1"/>
          <p:nvPr>
            <p:ph idx="7" type="subTitle"/>
          </p:nvPr>
        </p:nvSpPr>
        <p:spPr>
          <a:xfrm>
            <a:off x="6149669" y="2359575"/>
            <a:ext cx="2151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66" name="Google Shape;566;p18"/>
          <p:cNvSpPr txBox="1"/>
          <p:nvPr>
            <p:ph idx="8" type="subTitle"/>
          </p:nvPr>
        </p:nvSpPr>
        <p:spPr>
          <a:xfrm>
            <a:off x="6295800" y="2730975"/>
            <a:ext cx="18594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7" name="Google Shape;567;p18"/>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568" name="Google Shape;568;p18"/>
          <p:cNvGrpSpPr/>
          <p:nvPr/>
        </p:nvGrpSpPr>
        <p:grpSpPr>
          <a:xfrm>
            <a:off x="-1015680" y="4110748"/>
            <a:ext cx="2233850" cy="2881955"/>
            <a:chOff x="-869130" y="859063"/>
            <a:chExt cx="2233850" cy="2881955"/>
          </a:xfrm>
        </p:grpSpPr>
        <p:grpSp>
          <p:nvGrpSpPr>
            <p:cNvPr id="569" name="Google Shape;569;p18"/>
            <p:cNvGrpSpPr/>
            <p:nvPr/>
          </p:nvGrpSpPr>
          <p:grpSpPr>
            <a:xfrm>
              <a:off x="583245" y="876223"/>
              <a:ext cx="781475" cy="777550"/>
              <a:chOff x="2532925" y="2911675"/>
              <a:chExt cx="781475" cy="777550"/>
            </a:xfrm>
          </p:grpSpPr>
          <p:sp>
            <p:nvSpPr>
              <p:cNvPr id="570" name="Google Shape;570;p18"/>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8"/>
            <p:cNvGrpSpPr/>
            <p:nvPr/>
          </p:nvGrpSpPr>
          <p:grpSpPr>
            <a:xfrm>
              <a:off x="674770" y="1490267"/>
              <a:ext cx="499675" cy="497625"/>
              <a:chOff x="2548250" y="3477125"/>
              <a:chExt cx="499675" cy="497625"/>
            </a:xfrm>
          </p:grpSpPr>
          <p:sp>
            <p:nvSpPr>
              <p:cNvPr id="573" name="Google Shape;573;p18"/>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140624" y="1742028"/>
              <a:ext cx="1145201" cy="1144815"/>
              <a:chOff x="2516525" y="3338400"/>
              <a:chExt cx="814800" cy="814525"/>
            </a:xfrm>
          </p:grpSpPr>
          <p:sp>
            <p:nvSpPr>
              <p:cNvPr id="576" name="Google Shape;576;p18"/>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18"/>
            <p:cNvGrpSpPr/>
            <p:nvPr/>
          </p:nvGrpSpPr>
          <p:grpSpPr>
            <a:xfrm>
              <a:off x="-238830" y="1664463"/>
              <a:ext cx="822075" cy="814675"/>
              <a:chOff x="1750375" y="3481025"/>
              <a:chExt cx="822075" cy="814675"/>
            </a:xfrm>
          </p:grpSpPr>
          <p:sp>
            <p:nvSpPr>
              <p:cNvPr id="579" name="Google Shape;579;p18"/>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18"/>
            <p:cNvGrpSpPr/>
            <p:nvPr/>
          </p:nvGrpSpPr>
          <p:grpSpPr>
            <a:xfrm>
              <a:off x="302458" y="2300263"/>
              <a:ext cx="821525" cy="814675"/>
              <a:chOff x="578020" y="1990738"/>
              <a:chExt cx="821525" cy="814675"/>
            </a:xfrm>
          </p:grpSpPr>
          <p:sp>
            <p:nvSpPr>
              <p:cNvPr id="582" name="Google Shape;582;p18"/>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8"/>
            <p:cNvGrpSpPr/>
            <p:nvPr/>
          </p:nvGrpSpPr>
          <p:grpSpPr>
            <a:xfrm>
              <a:off x="82595" y="2926467"/>
              <a:ext cx="814275" cy="814550"/>
              <a:chOff x="3146775" y="2571725"/>
              <a:chExt cx="814275" cy="814550"/>
            </a:xfrm>
          </p:grpSpPr>
          <p:sp>
            <p:nvSpPr>
              <p:cNvPr id="585" name="Google Shape;585;p18"/>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18"/>
            <p:cNvGrpSpPr/>
            <p:nvPr/>
          </p:nvGrpSpPr>
          <p:grpSpPr>
            <a:xfrm>
              <a:off x="-869130" y="859063"/>
              <a:ext cx="1766000" cy="1756400"/>
              <a:chOff x="1004350" y="3043700"/>
              <a:chExt cx="1766000" cy="1756400"/>
            </a:xfrm>
          </p:grpSpPr>
          <p:sp>
            <p:nvSpPr>
              <p:cNvPr id="588" name="Google Shape;588;p18"/>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8"/>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_1_1">
    <p:spTree>
      <p:nvGrpSpPr>
        <p:cNvPr id="590" name="Shape 590"/>
        <p:cNvGrpSpPr/>
        <p:nvPr/>
      </p:nvGrpSpPr>
      <p:grpSpPr>
        <a:xfrm>
          <a:off x="0" y="0"/>
          <a:ext cx="0" cy="0"/>
          <a:chOff x="0" y="0"/>
          <a:chExt cx="0" cy="0"/>
        </a:xfrm>
      </p:grpSpPr>
      <p:sp>
        <p:nvSpPr>
          <p:cNvPr id="591" name="Google Shape;591;p19"/>
          <p:cNvSpPr/>
          <p:nvPr/>
        </p:nvSpPr>
        <p:spPr>
          <a:xfrm flipH="1">
            <a:off x="3962395" y="2797316"/>
            <a:ext cx="6234605" cy="2699509"/>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19"/>
          <p:cNvGrpSpPr/>
          <p:nvPr/>
        </p:nvGrpSpPr>
        <p:grpSpPr>
          <a:xfrm>
            <a:off x="7642173" y="-564976"/>
            <a:ext cx="1918539" cy="2276724"/>
            <a:chOff x="7718373" y="-564976"/>
            <a:chExt cx="1918539" cy="2276724"/>
          </a:xfrm>
        </p:grpSpPr>
        <p:grpSp>
          <p:nvGrpSpPr>
            <p:cNvPr id="593" name="Google Shape;593;p19"/>
            <p:cNvGrpSpPr/>
            <p:nvPr/>
          </p:nvGrpSpPr>
          <p:grpSpPr>
            <a:xfrm>
              <a:off x="8409984" y="-30557"/>
              <a:ext cx="1161778" cy="1156274"/>
              <a:chOff x="5830100" y="1454250"/>
              <a:chExt cx="780975" cy="777275"/>
            </a:xfrm>
          </p:grpSpPr>
          <p:sp>
            <p:nvSpPr>
              <p:cNvPr id="594" name="Google Shape;594;p19"/>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19"/>
            <p:cNvGrpSpPr/>
            <p:nvPr/>
          </p:nvGrpSpPr>
          <p:grpSpPr>
            <a:xfrm>
              <a:off x="8423997" y="500024"/>
              <a:ext cx="1212915" cy="1211725"/>
              <a:chOff x="5182925" y="1757200"/>
              <a:chExt cx="815350" cy="814550"/>
            </a:xfrm>
          </p:grpSpPr>
          <p:sp>
            <p:nvSpPr>
              <p:cNvPr id="597" name="Google Shape;597;p19"/>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9"/>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19"/>
            <p:cNvGrpSpPr/>
            <p:nvPr/>
          </p:nvGrpSpPr>
          <p:grpSpPr>
            <a:xfrm>
              <a:off x="7718373" y="-564976"/>
              <a:ext cx="1766000" cy="1756825"/>
              <a:chOff x="7018013" y="1884612"/>
              <a:chExt cx="1766000" cy="1756825"/>
            </a:xfrm>
          </p:grpSpPr>
          <p:sp>
            <p:nvSpPr>
              <p:cNvPr id="600" name="Google Shape;600;p19"/>
              <p:cNvSpPr/>
              <p:nvPr/>
            </p:nvSpPr>
            <p:spPr>
              <a:xfrm>
                <a:off x="7185613" y="1884612"/>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a:off x="7018013" y="3285437"/>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2" name="Google Shape;602;p19"/>
          <p:cNvSpPr/>
          <p:nvPr/>
        </p:nvSpPr>
        <p:spPr>
          <a:xfrm rot="10800000">
            <a:off x="3617299" y="4532677"/>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rotWithShape="0" algn="bl">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txBox="1"/>
          <p:nvPr>
            <p:ph hasCustomPrompt="1" type="title"/>
          </p:nvPr>
        </p:nvSpPr>
        <p:spPr>
          <a:xfrm flipH="1">
            <a:off x="3429804" y="16652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04" name="Google Shape;604;p19"/>
          <p:cNvSpPr txBox="1"/>
          <p:nvPr>
            <p:ph idx="1" type="subTitle"/>
          </p:nvPr>
        </p:nvSpPr>
        <p:spPr>
          <a:xfrm flipH="1">
            <a:off x="999025" y="1492750"/>
            <a:ext cx="23040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800">
                <a:latin typeface="Karantina"/>
                <a:ea typeface="Karantina"/>
                <a:cs typeface="Karantina"/>
                <a:sym typeface="Karantina"/>
              </a:defRPr>
            </a:lvl1pPr>
            <a:lvl2pPr lvl="1" rtl="0" algn="r">
              <a:lnSpc>
                <a:spcPct val="100000"/>
              </a:lnSpc>
              <a:spcBef>
                <a:spcPts val="0"/>
              </a:spcBef>
              <a:spcAft>
                <a:spcPts val="0"/>
              </a:spcAft>
              <a:buNone/>
              <a:defRPr sz="2800">
                <a:latin typeface="Karantina"/>
                <a:ea typeface="Karantina"/>
                <a:cs typeface="Karantina"/>
                <a:sym typeface="Karantina"/>
              </a:defRPr>
            </a:lvl2pPr>
            <a:lvl3pPr lvl="2" rtl="0" algn="r">
              <a:lnSpc>
                <a:spcPct val="100000"/>
              </a:lnSpc>
              <a:spcBef>
                <a:spcPts val="0"/>
              </a:spcBef>
              <a:spcAft>
                <a:spcPts val="0"/>
              </a:spcAft>
              <a:buNone/>
              <a:defRPr sz="2800">
                <a:latin typeface="Karantina"/>
                <a:ea typeface="Karantina"/>
                <a:cs typeface="Karantina"/>
                <a:sym typeface="Karantina"/>
              </a:defRPr>
            </a:lvl3pPr>
            <a:lvl4pPr lvl="3" rtl="0" algn="r">
              <a:lnSpc>
                <a:spcPct val="100000"/>
              </a:lnSpc>
              <a:spcBef>
                <a:spcPts val="0"/>
              </a:spcBef>
              <a:spcAft>
                <a:spcPts val="0"/>
              </a:spcAft>
              <a:buNone/>
              <a:defRPr sz="2800">
                <a:latin typeface="Karantina"/>
                <a:ea typeface="Karantina"/>
                <a:cs typeface="Karantina"/>
                <a:sym typeface="Karantina"/>
              </a:defRPr>
            </a:lvl4pPr>
            <a:lvl5pPr lvl="4" rtl="0" algn="r">
              <a:lnSpc>
                <a:spcPct val="100000"/>
              </a:lnSpc>
              <a:spcBef>
                <a:spcPts val="0"/>
              </a:spcBef>
              <a:spcAft>
                <a:spcPts val="0"/>
              </a:spcAft>
              <a:buNone/>
              <a:defRPr sz="2800">
                <a:latin typeface="Karantina"/>
                <a:ea typeface="Karantina"/>
                <a:cs typeface="Karantina"/>
                <a:sym typeface="Karantina"/>
              </a:defRPr>
            </a:lvl5pPr>
            <a:lvl6pPr lvl="5" rtl="0" algn="r">
              <a:lnSpc>
                <a:spcPct val="100000"/>
              </a:lnSpc>
              <a:spcBef>
                <a:spcPts val="0"/>
              </a:spcBef>
              <a:spcAft>
                <a:spcPts val="0"/>
              </a:spcAft>
              <a:buNone/>
              <a:defRPr sz="2800">
                <a:latin typeface="Karantina"/>
                <a:ea typeface="Karantina"/>
                <a:cs typeface="Karantina"/>
                <a:sym typeface="Karantina"/>
              </a:defRPr>
            </a:lvl6pPr>
            <a:lvl7pPr lvl="6" rtl="0" algn="r">
              <a:lnSpc>
                <a:spcPct val="100000"/>
              </a:lnSpc>
              <a:spcBef>
                <a:spcPts val="0"/>
              </a:spcBef>
              <a:spcAft>
                <a:spcPts val="0"/>
              </a:spcAft>
              <a:buNone/>
              <a:defRPr sz="2800">
                <a:latin typeface="Karantina"/>
                <a:ea typeface="Karantina"/>
                <a:cs typeface="Karantina"/>
                <a:sym typeface="Karantina"/>
              </a:defRPr>
            </a:lvl7pPr>
            <a:lvl8pPr lvl="7" rtl="0" algn="r">
              <a:lnSpc>
                <a:spcPct val="100000"/>
              </a:lnSpc>
              <a:spcBef>
                <a:spcPts val="0"/>
              </a:spcBef>
              <a:spcAft>
                <a:spcPts val="0"/>
              </a:spcAft>
              <a:buNone/>
              <a:defRPr sz="2800">
                <a:latin typeface="Karantina"/>
                <a:ea typeface="Karantina"/>
                <a:cs typeface="Karantina"/>
                <a:sym typeface="Karantina"/>
              </a:defRPr>
            </a:lvl8pPr>
            <a:lvl9pPr lvl="8" rtl="0" algn="r">
              <a:lnSpc>
                <a:spcPct val="100000"/>
              </a:lnSpc>
              <a:spcBef>
                <a:spcPts val="0"/>
              </a:spcBef>
              <a:spcAft>
                <a:spcPts val="0"/>
              </a:spcAft>
              <a:buNone/>
              <a:defRPr sz="2800">
                <a:latin typeface="Karantina"/>
                <a:ea typeface="Karantina"/>
                <a:cs typeface="Karantina"/>
                <a:sym typeface="Karantina"/>
              </a:defRPr>
            </a:lvl9pPr>
          </a:lstStyle>
          <a:p/>
        </p:txBody>
      </p:sp>
      <p:sp>
        <p:nvSpPr>
          <p:cNvPr id="605" name="Google Shape;605;p19"/>
          <p:cNvSpPr txBox="1"/>
          <p:nvPr>
            <p:ph idx="2" type="subTitle"/>
          </p:nvPr>
        </p:nvSpPr>
        <p:spPr>
          <a:xfrm flipH="1">
            <a:off x="999025" y="1815562"/>
            <a:ext cx="23040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0"/>
              </a:spcBef>
              <a:spcAft>
                <a:spcPts val="0"/>
              </a:spcAft>
              <a:buNone/>
              <a:defRPr/>
            </a:lvl2pPr>
            <a:lvl3pPr lvl="2" rtl="0" algn="r">
              <a:lnSpc>
                <a:spcPct val="100000"/>
              </a:lnSpc>
              <a:spcBef>
                <a:spcPts val="0"/>
              </a:spcBef>
              <a:spcAft>
                <a:spcPts val="0"/>
              </a:spcAft>
              <a:buNone/>
              <a:defRPr/>
            </a:lvl3pPr>
            <a:lvl4pPr lvl="3" rtl="0" algn="r">
              <a:lnSpc>
                <a:spcPct val="100000"/>
              </a:lnSpc>
              <a:spcBef>
                <a:spcPts val="0"/>
              </a:spcBef>
              <a:spcAft>
                <a:spcPts val="0"/>
              </a:spcAft>
              <a:buNone/>
              <a:defRPr/>
            </a:lvl4pPr>
            <a:lvl5pPr lvl="4" rtl="0" algn="r">
              <a:lnSpc>
                <a:spcPct val="100000"/>
              </a:lnSpc>
              <a:spcBef>
                <a:spcPts val="0"/>
              </a:spcBef>
              <a:spcAft>
                <a:spcPts val="0"/>
              </a:spcAft>
              <a:buNone/>
              <a:defRPr/>
            </a:lvl5pPr>
            <a:lvl6pPr lvl="5" rtl="0" algn="r">
              <a:lnSpc>
                <a:spcPct val="100000"/>
              </a:lnSpc>
              <a:spcBef>
                <a:spcPts val="0"/>
              </a:spcBef>
              <a:spcAft>
                <a:spcPts val="0"/>
              </a:spcAft>
              <a:buNone/>
              <a:defRPr/>
            </a:lvl6pPr>
            <a:lvl7pPr lvl="6" rtl="0" algn="r">
              <a:lnSpc>
                <a:spcPct val="100000"/>
              </a:lnSpc>
              <a:spcBef>
                <a:spcPts val="0"/>
              </a:spcBef>
              <a:spcAft>
                <a:spcPts val="0"/>
              </a:spcAft>
              <a:buNone/>
              <a:defRPr/>
            </a:lvl7pPr>
            <a:lvl8pPr lvl="7" rtl="0" algn="r">
              <a:lnSpc>
                <a:spcPct val="100000"/>
              </a:lnSpc>
              <a:spcBef>
                <a:spcPts val="0"/>
              </a:spcBef>
              <a:spcAft>
                <a:spcPts val="0"/>
              </a:spcAft>
              <a:buNone/>
              <a:defRPr/>
            </a:lvl8pPr>
            <a:lvl9pPr lvl="8" rtl="0" algn="r">
              <a:lnSpc>
                <a:spcPct val="100000"/>
              </a:lnSpc>
              <a:spcBef>
                <a:spcPts val="0"/>
              </a:spcBef>
              <a:spcAft>
                <a:spcPts val="0"/>
              </a:spcAft>
              <a:buNone/>
              <a:defRPr/>
            </a:lvl9pPr>
          </a:lstStyle>
          <a:p/>
        </p:txBody>
      </p:sp>
      <p:sp>
        <p:nvSpPr>
          <p:cNvPr id="606" name="Google Shape;606;p19"/>
          <p:cNvSpPr txBox="1"/>
          <p:nvPr>
            <p:ph hasCustomPrompt="1" idx="3" type="title"/>
          </p:nvPr>
        </p:nvSpPr>
        <p:spPr>
          <a:xfrm flipH="1">
            <a:off x="3429804" y="31920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07" name="Google Shape;607;p19"/>
          <p:cNvSpPr txBox="1"/>
          <p:nvPr>
            <p:ph idx="4" type="subTitle"/>
          </p:nvPr>
        </p:nvSpPr>
        <p:spPr>
          <a:xfrm flipH="1">
            <a:off x="999025" y="3019562"/>
            <a:ext cx="23040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800">
                <a:latin typeface="Karantina"/>
                <a:ea typeface="Karantina"/>
                <a:cs typeface="Karantina"/>
                <a:sym typeface="Karantina"/>
              </a:defRPr>
            </a:lvl1pPr>
            <a:lvl2pPr lvl="1" rtl="0" algn="r">
              <a:lnSpc>
                <a:spcPct val="100000"/>
              </a:lnSpc>
              <a:spcBef>
                <a:spcPts val="0"/>
              </a:spcBef>
              <a:spcAft>
                <a:spcPts val="0"/>
              </a:spcAft>
              <a:buNone/>
              <a:defRPr sz="2800">
                <a:latin typeface="Karantina"/>
                <a:ea typeface="Karantina"/>
                <a:cs typeface="Karantina"/>
                <a:sym typeface="Karantina"/>
              </a:defRPr>
            </a:lvl2pPr>
            <a:lvl3pPr lvl="2" rtl="0" algn="r">
              <a:lnSpc>
                <a:spcPct val="100000"/>
              </a:lnSpc>
              <a:spcBef>
                <a:spcPts val="0"/>
              </a:spcBef>
              <a:spcAft>
                <a:spcPts val="0"/>
              </a:spcAft>
              <a:buNone/>
              <a:defRPr sz="2800">
                <a:latin typeface="Karantina"/>
                <a:ea typeface="Karantina"/>
                <a:cs typeface="Karantina"/>
                <a:sym typeface="Karantina"/>
              </a:defRPr>
            </a:lvl3pPr>
            <a:lvl4pPr lvl="3" rtl="0" algn="r">
              <a:lnSpc>
                <a:spcPct val="100000"/>
              </a:lnSpc>
              <a:spcBef>
                <a:spcPts val="0"/>
              </a:spcBef>
              <a:spcAft>
                <a:spcPts val="0"/>
              </a:spcAft>
              <a:buNone/>
              <a:defRPr sz="2800">
                <a:latin typeface="Karantina"/>
                <a:ea typeface="Karantina"/>
                <a:cs typeface="Karantina"/>
                <a:sym typeface="Karantina"/>
              </a:defRPr>
            </a:lvl4pPr>
            <a:lvl5pPr lvl="4" rtl="0" algn="r">
              <a:lnSpc>
                <a:spcPct val="100000"/>
              </a:lnSpc>
              <a:spcBef>
                <a:spcPts val="0"/>
              </a:spcBef>
              <a:spcAft>
                <a:spcPts val="0"/>
              </a:spcAft>
              <a:buNone/>
              <a:defRPr sz="2800">
                <a:latin typeface="Karantina"/>
                <a:ea typeface="Karantina"/>
                <a:cs typeface="Karantina"/>
                <a:sym typeface="Karantina"/>
              </a:defRPr>
            </a:lvl5pPr>
            <a:lvl6pPr lvl="5" rtl="0" algn="r">
              <a:lnSpc>
                <a:spcPct val="100000"/>
              </a:lnSpc>
              <a:spcBef>
                <a:spcPts val="0"/>
              </a:spcBef>
              <a:spcAft>
                <a:spcPts val="0"/>
              </a:spcAft>
              <a:buNone/>
              <a:defRPr sz="2800">
                <a:latin typeface="Karantina"/>
                <a:ea typeface="Karantina"/>
                <a:cs typeface="Karantina"/>
                <a:sym typeface="Karantina"/>
              </a:defRPr>
            </a:lvl6pPr>
            <a:lvl7pPr lvl="6" rtl="0" algn="r">
              <a:lnSpc>
                <a:spcPct val="100000"/>
              </a:lnSpc>
              <a:spcBef>
                <a:spcPts val="0"/>
              </a:spcBef>
              <a:spcAft>
                <a:spcPts val="0"/>
              </a:spcAft>
              <a:buNone/>
              <a:defRPr sz="2800">
                <a:latin typeface="Karantina"/>
                <a:ea typeface="Karantina"/>
                <a:cs typeface="Karantina"/>
                <a:sym typeface="Karantina"/>
              </a:defRPr>
            </a:lvl7pPr>
            <a:lvl8pPr lvl="7" rtl="0" algn="r">
              <a:lnSpc>
                <a:spcPct val="100000"/>
              </a:lnSpc>
              <a:spcBef>
                <a:spcPts val="0"/>
              </a:spcBef>
              <a:spcAft>
                <a:spcPts val="0"/>
              </a:spcAft>
              <a:buNone/>
              <a:defRPr sz="2800">
                <a:latin typeface="Karantina"/>
                <a:ea typeface="Karantina"/>
                <a:cs typeface="Karantina"/>
                <a:sym typeface="Karantina"/>
              </a:defRPr>
            </a:lvl8pPr>
            <a:lvl9pPr lvl="8" rtl="0" algn="r">
              <a:lnSpc>
                <a:spcPct val="100000"/>
              </a:lnSpc>
              <a:spcBef>
                <a:spcPts val="0"/>
              </a:spcBef>
              <a:spcAft>
                <a:spcPts val="0"/>
              </a:spcAft>
              <a:buNone/>
              <a:defRPr sz="2800">
                <a:latin typeface="Karantina"/>
                <a:ea typeface="Karantina"/>
                <a:cs typeface="Karantina"/>
                <a:sym typeface="Karantina"/>
              </a:defRPr>
            </a:lvl9pPr>
          </a:lstStyle>
          <a:p/>
        </p:txBody>
      </p:sp>
      <p:sp>
        <p:nvSpPr>
          <p:cNvPr id="608" name="Google Shape;608;p19"/>
          <p:cNvSpPr txBox="1"/>
          <p:nvPr>
            <p:ph idx="5" type="subTitle"/>
          </p:nvPr>
        </p:nvSpPr>
        <p:spPr>
          <a:xfrm flipH="1">
            <a:off x="999025" y="3342375"/>
            <a:ext cx="23040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0"/>
              </a:spcBef>
              <a:spcAft>
                <a:spcPts val="0"/>
              </a:spcAft>
              <a:buNone/>
              <a:defRPr/>
            </a:lvl2pPr>
            <a:lvl3pPr lvl="2" rtl="0" algn="r">
              <a:lnSpc>
                <a:spcPct val="100000"/>
              </a:lnSpc>
              <a:spcBef>
                <a:spcPts val="0"/>
              </a:spcBef>
              <a:spcAft>
                <a:spcPts val="0"/>
              </a:spcAft>
              <a:buNone/>
              <a:defRPr/>
            </a:lvl3pPr>
            <a:lvl4pPr lvl="3" rtl="0" algn="r">
              <a:lnSpc>
                <a:spcPct val="100000"/>
              </a:lnSpc>
              <a:spcBef>
                <a:spcPts val="0"/>
              </a:spcBef>
              <a:spcAft>
                <a:spcPts val="0"/>
              </a:spcAft>
              <a:buNone/>
              <a:defRPr/>
            </a:lvl4pPr>
            <a:lvl5pPr lvl="4" rtl="0" algn="r">
              <a:lnSpc>
                <a:spcPct val="100000"/>
              </a:lnSpc>
              <a:spcBef>
                <a:spcPts val="0"/>
              </a:spcBef>
              <a:spcAft>
                <a:spcPts val="0"/>
              </a:spcAft>
              <a:buNone/>
              <a:defRPr/>
            </a:lvl5pPr>
            <a:lvl6pPr lvl="5" rtl="0" algn="r">
              <a:lnSpc>
                <a:spcPct val="100000"/>
              </a:lnSpc>
              <a:spcBef>
                <a:spcPts val="0"/>
              </a:spcBef>
              <a:spcAft>
                <a:spcPts val="0"/>
              </a:spcAft>
              <a:buNone/>
              <a:defRPr/>
            </a:lvl6pPr>
            <a:lvl7pPr lvl="6" rtl="0" algn="r">
              <a:lnSpc>
                <a:spcPct val="100000"/>
              </a:lnSpc>
              <a:spcBef>
                <a:spcPts val="0"/>
              </a:spcBef>
              <a:spcAft>
                <a:spcPts val="0"/>
              </a:spcAft>
              <a:buNone/>
              <a:defRPr/>
            </a:lvl7pPr>
            <a:lvl8pPr lvl="7" rtl="0" algn="r">
              <a:lnSpc>
                <a:spcPct val="100000"/>
              </a:lnSpc>
              <a:spcBef>
                <a:spcPts val="0"/>
              </a:spcBef>
              <a:spcAft>
                <a:spcPts val="0"/>
              </a:spcAft>
              <a:buNone/>
              <a:defRPr/>
            </a:lvl8pPr>
            <a:lvl9pPr lvl="8" rtl="0" algn="r">
              <a:lnSpc>
                <a:spcPct val="100000"/>
              </a:lnSpc>
              <a:spcBef>
                <a:spcPts val="0"/>
              </a:spcBef>
              <a:spcAft>
                <a:spcPts val="0"/>
              </a:spcAft>
              <a:buNone/>
              <a:defRPr/>
            </a:lvl9pPr>
          </a:lstStyle>
          <a:p/>
        </p:txBody>
      </p:sp>
      <p:sp>
        <p:nvSpPr>
          <p:cNvPr id="609" name="Google Shape;609;p19"/>
          <p:cNvSpPr txBox="1"/>
          <p:nvPr>
            <p:ph hasCustomPrompt="1" idx="6" type="title"/>
          </p:nvPr>
        </p:nvSpPr>
        <p:spPr>
          <a:xfrm>
            <a:off x="4946196" y="16652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0" name="Google Shape;610;p19"/>
          <p:cNvSpPr txBox="1"/>
          <p:nvPr>
            <p:ph idx="7" type="subTitle"/>
          </p:nvPr>
        </p:nvSpPr>
        <p:spPr>
          <a:xfrm>
            <a:off x="5840975" y="1492750"/>
            <a:ext cx="23040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11" name="Google Shape;611;p19"/>
          <p:cNvSpPr txBox="1"/>
          <p:nvPr>
            <p:ph idx="8" type="subTitle"/>
          </p:nvPr>
        </p:nvSpPr>
        <p:spPr>
          <a:xfrm>
            <a:off x="5840975" y="1815562"/>
            <a:ext cx="23040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12" name="Google Shape;612;p19"/>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613" name="Google Shape;613;p19"/>
          <p:cNvSpPr txBox="1"/>
          <p:nvPr>
            <p:ph hasCustomPrompt="1" idx="13" type="title"/>
          </p:nvPr>
        </p:nvSpPr>
        <p:spPr>
          <a:xfrm>
            <a:off x="4946196" y="31920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4" name="Google Shape;614;p19"/>
          <p:cNvSpPr txBox="1"/>
          <p:nvPr>
            <p:ph idx="14" type="subTitle"/>
          </p:nvPr>
        </p:nvSpPr>
        <p:spPr>
          <a:xfrm>
            <a:off x="5840975" y="3019576"/>
            <a:ext cx="23040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15" name="Google Shape;615;p19"/>
          <p:cNvSpPr txBox="1"/>
          <p:nvPr>
            <p:ph idx="15" type="subTitle"/>
          </p:nvPr>
        </p:nvSpPr>
        <p:spPr>
          <a:xfrm>
            <a:off x="5840975" y="3342401"/>
            <a:ext cx="23040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616" name="Google Shape;616;p19"/>
          <p:cNvGrpSpPr/>
          <p:nvPr/>
        </p:nvGrpSpPr>
        <p:grpSpPr>
          <a:xfrm>
            <a:off x="-1549880" y="2757398"/>
            <a:ext cx="2233850" cy="2881955"/>
            <a:chOff x="-869130" y="859063"/>
            <a:chExt cx="2233850" cy="2881955"/>
          </a:xfrm>
        </p:grpSpPr>
        <p:grpSp>
          <p:nvGrpSpPr>
            <p:cNvPr id="617" name="Google Shape;617;p19"/>
            <p:cNvGrpSpPr/>
            <p:nvPr/>
          </p:nvGrpSpPr>
          <p:grpSpPr>
            <a:xfrm>
              <a:off x="583245" y="876223"/>
              <a:ext cx="781475" cy="777550"/>
              <a:chOff x="2532925" y="2911675"/>
              <a:chExt cx="781475" cy="777550"/>
            </a:xfrm>
          </p:grpSpPr>
          <p:sp>
            <p:nvSpPr>
              <p:cNvPr id="618" name="Google Shape;618;p19"/>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19"/>
            <p:cNvGrpSpPr/>
            <p:nvPr/>
          </p:nvGrpSpPr>
          <p:grpSpPr>
            <a:xfrm>
              <a:off x="674770" y="1490267"/>
              <a:ext cx="499675" cy="497625"/>
              <a:chOff x="2548250" y="3477125"/>
              <a:chExt cx="499675" cy="497625"/>
            </a:xfrm>
          </p:grpSpPr>
          <p:sp>
            <p:nvSpPr>
              <p:cNvPr id="621" name="Google Shape;621;p19"/>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19"/>
            <p:cNvGrpSpPr/>
            <p:nvPr/>
          </p:nvGrpSpPr>
          <p:grpSpPr>
            <a:xfrm>
              <a:off x="140624" y="1742028"/>
              <a:ext cx="1145201" cy="1144815"/>
              <a:chOff x="2516525" y="3338400"/>
              <a:chExt cx="814800" cy="814525"/>
            </a:xfrm>
          </p:grpSpPr>
          <p:sp>
            <p:nvSpPr>
              <p:cNvPr id="624" name="Google Shape;624;p19"/>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19"/>
            <p:cNvGrpSpPr/>
            <p:nvPr/>
          </p:nvGrpSpPr>
          <p:grpSpPr>
            <a:xfrm>
              <a:off x="-238830" y="1664463"/>
              <a:ext cx="822075" cy="814675"/>
              <a:chOff x="1750375" y="3481025"/>
              <a:chExt cx="822075" cy="814675"/>
            </a:xfrm>
          </p:grpSpPr>
          <p:sp>
            <p:nvSpPr>
              <p:cNvPr id="627" name="Google Shape;627;p19"/>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9"/>
            <p:cNvGrpSpPr/>
            <p:nvPr/>
          </p:nvGrpSpPr>
          <p:grpSpPr>
            <a:xfrm>
              <a:off x="302458" y="2300263"/>
              <a:ext cx="821525" cy="814675"/>
              <a:chOff x="578020" y="1990738"/>
              <a:chExt cx="821525" cy="814675"/>
            </a:xfrm>
          </p:grpSpPr>
          <p:sp>
            <p:nvSpPr>
              <p:cNvPr id="630" name="Google Shape;630;p19"/>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19"/>
            <p:cNvGrpSpPr/>
            <p:nvPr/>
          </p:nvGrpSpPr>
          <p:grpSpPr>
            <a:xfrm>
              <a:off x="82595" y="2926467"/>
              <a:ext cx="814275" cy="814550"/>
              <a:chOff x="3146775" y="2571725"/>
              <a:chExt cx="814275" cy="814550"/>
            </a:xfrm>
          </p:grpSpPr>
          <p:sp>
            <p:nvSpPr>
              <p:cNvPr id="633" name="Google Shape;633;p19"/>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19"/>
            <p:cNvGrpSpPr/>
            <p:nvPr/>
          </p:nvGrpSpPr>
          <p:grpSpPr>
            <a:xfrm>
              <a:off x="-869130" y="859063"/>
              <a:ext cx="1766000" cy="1756400"/>
              <a:chOff x="1004350" y="3043700"/>
              <a:chExt cx="1766000" cy="1756400"/>
            </a:xfrm>
          </p:grpSpPr>
          <p:sp>
            <p:nvSpPr>
              <p:cNvPr id="636" name="Google Shape;636;p19"/>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638" name="Shape 638"/>
        <p:cNvGrpSpPr/>
        <p:nvPr/>
      </p:nvGrpSpPr>
      <p:grpSpPr>
        <a:xfrm>
          <a:off x="0" y="0"/>
          <a:ext cx="0" cy="0"/>
          <a:chOff x="0" y="0"/>
          <a:chExt cx="0" cy="0"/>
        </a:xfrm>
      </p:grpSpPr>
      <p:sp>
        <p:nvSpPr>
          <p:cNvPr id="639" name="Google Shape;639;p20"/>
          <p:cNvSpPr/>
          <p:nvPr/>
        </p:nvSpPr>
        <p:spPr>
          <a:xfrm flipH="1">
            <a:off x="5385050" y="2391125"/>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txBox="1"/>
          <p:nvPr>
            <p:ph idx="1" type="subTitle"/>
          </p:nvPr>
        </p:nvSpPr>
        <p:spPr>
          <a:xfrm>
            <a:off x="885175" y="361522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41" name="Google Shape;641;p20"/>
          <p:cNvSpPr txBox="1"/>
          <p:nvPr>
            <p:ph idx="2" type="subTitle"/>
          </p:nvPr>
        </p:nvSpPr>
        <p:spPr>
          <a:xfrm>
            <a:off x="885175" y="3953510"/>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42" name="Google Shape;642;p20"/>
          <p:cNvSpPr txBox="1"/>
          <p:nvPr>
            <p:ph idx="3" type="subTitle"/>
          </p:nvPr>
        </p:nvSpPr>
        <p:spPr>
          <a:xfrm>
            <a:off x="3536550" y="361522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43" name="Google Shape;643;p20"/>
          <p:cNvSpPr txBox="1"/>
          <p:nvPr>
            <p:ph idx="4" type="subTitle"/>
          </p:nvPr>
        </p:nvSpPr>
        <p:spPr>
          <a:xfrm>
            <a:off x="3536550" y="3953510"/>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44" name="Google Shape;644;p20"/>
          <p:cNvSpPr txBox="1"/>
          <p:nvPr>
            <p:ph idx="5" type="subTitle"/>
          </p:nvPr>
        </p:nvSpPr>
        <p:spPr>
          <a:xfrm>
            <a:off x="6187925" y="3615227"/>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45" name="Google Shape;645;p20"/>
          <p:cNvSpPr txBox="1"/>
          <p:nvPr>
            <p:ph idx="6" type="subTitle"/>
          </p:nvPr>
        </p:nvSpPr>
        <p:spPr>
          <a:xfrm>
            <a:off x="6187925" y="3953510"/>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46" name="Google Shape;646;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647" name="Google Shape;647;p20"/>
          <p:cNvSpPr txBox="1"/>
          <p:nvPr>
            <p:ph idx="7" type="subTitle"/>
          </p:nvPr>
        </p:nvSpPr>
        <p:spPr>
          <a:xfrm>
            <a:off x="885175" y="1877005"/>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48" name="Google Shape;648;p20"/>
          <p:cNvSpPr txBox="1"/>
          <p:nvPr>
            <p:ph idx="8" type="subTitle"/>
          </p:nvPr>
        </p:nvSpPr>
        <p:spPr>
          <a:xfrm>
            <a:off x="885175" y="2215288"/>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49" name="Google Shape;649;p20"/>
          <p:cNvSpPr txBox="1"/>
          <p:nvPr>
            <p:ph idx="9" type="subTitle"/>
          </p:nvPr>
        </p:nvSpPr>
        <p:spPr>
          <a:xfrm>
            <a:off x="3536550" y="1877005"/>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50" name="Google Shape;650;p20"/>
          <p:cNvSpPr txBox="1"/>
          <p:nvPr>
            <p:ph idx="13" type="subTitle"/>
          </p:nvPr>
        </p:nvSpPr>
        <p:spPr>
          <a:xfrm>
            <a:off x="3536550" y="2215288"/>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51" name="Google Shape;651;p20"/>
          <p:cNvSpPr txBox="1"/>
          <p:nvPr>
            <p:ph idx="14" type="subTitle"/>
          </p:nvPr>
        </p:nvSpPr>
        <p:spPr>
          <a:xfrm>
            <a:off x="6187925" y="1877005"/>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52" name="Google Shape;652;p20"/>
          <p:cNvSpPr txBox="1"/>
          <p:nvPr>
            <p:ph idx="15" type="subTitle"/>
          </p:nvPr>
        </p:nvSpPr>
        <p:spPr>
          <a:xfrm>
            <a:off x="6187925" y="2215288"/>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653" name="Google Shape;653;p20"/>
          <p:cNvGrpSpPr/>
          <p:nvPr/>
        </p:nvGrpSpPr>
        <p:grpSpPr>
          <a:xfrm>
            <a:off x="7756765" y="-633248"/>
            <a:ext cx="1833183" cy="2088962"/>
            <a:chOff x="7815578" y="-305238"/>
            <a:chExt cx="1576253" cy="1796184"/>
          </a:xfrm>
        </p:grpSpPr>
        <p:grpSp>
          <p:nvGrpSpPr>
            <p:cNvPr id="654" name="Google Shape;654;p20"/>
            <p:cNvGrpSpPr/>
            <p:nvPr/>
          </p:nvGrpSpPr>
          <p:grpSpPr>
            <a:xfrm>
              <a:off x="8204479" y="334672"/>
              <a:ext cx="1161778" cy="1156274"/>
              <a:chOff x="5786056" y="1410206"/>
              <a:chExt cx="780975" cy="777275"/>
            </a:xfrm>
          </p:grpSpPr>
          <p:sp>
            <p:nvSpPr>
              <p:cNvPr id="655" name="Google Shape;655;p20"/>
              <p:cNvSpPr/>
              <p:nvPr/>
            </p:nvSpPr>
            <p:spPr>
              <a:xfrm>
                <a:off x="5859556" y="1410206"/>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5786056" y="2028681"/>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20"/>
            <p:cNvGrpSpPr/>
            <p:nvPr/>
          </p:nvGrpSpPr>
          <p:grpSpPr>
            <a:xfrm>
              <a:off x="7815578" y="-305238"/>
              <a:ext cx="1212096" cy="1211687"/>
              <a:chOff x="6578800" y="847800"/>
              <a:chExt cx="814800" cy="814525"/>
            </a:xfrm>
          </p:grpSpPr>
          <p:sp>
            <p:nvSpPr>
              <p:cNvPr id="658" name="Google Shape;658;p20"/>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20"/>
            <p:cNvGrpSpPr/>
            <p:nvPr/>
          </p:nvGrpSpPr>
          <p:grpSpPr>
            <a:xfrm>
              <a:off x="8178916" y="-182501"/>
              <a:ext cx="1212915" cy="1211725"/>
              <a:chOff x="5138881" y="1757200"/>
              <a:chExt cx="815350" cy="814550"/>
            </a:xfrm>
          </p:grpSpPr>
          <p:sp>
            <p:nvSpPr>
              <p:cNvPr id="661" name="Google Shape;661;p20"/>
              <p:cNvSpPr/>
              <p:nvPr/>
            </p:nvSpPr>
            <p:spPr>
              <a:xfrm>
                <a:off x="5175906"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5138881"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 name="Google Shape;663;p20"/>
          <p:cNvGrpSpPr/>
          <p:nvPr/>
        </p:nvGrpSpPr>
        <p:grpSpPr>
          <a:xfrm>
            <a:off x="-554855" y="3893652"/>
            <a:ext cx="1203230" cy="2250750"/>
            <a:chOff x="82595" y="1490267"/>
            <a:chExt cx="1203230" cy="2250750"/>
          </a:xfrm>
        </p:grpSpPr>
        <p:grpSp>
          <p:nvGrpSpPr>
            <p:cNvPr id="664" name="Google Shape;664;p20"/>
            <p:cNvGrpSpPr/>
            <p:nvPr/>
          </p:nvGrpSpPr>
          <p:grpSpPr>
            <a:xfrm>
              <a:off x="674770" y="1490267"/>
              <a:ext cx="499675" cy="497625"/>
              <a:chOff x="2548250" y="3477125"/>
              <a:chExt cx="499675" cy="497625"/>
            </a:xfrm>
          </p:grpSpPr>
          <p:sp>
            <p:nvSpPr>
              <p:cNvPr id="665" name="Google Shape;665;p20"/>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20"/>
            <p:cNvGrpSpPr/>
            <p:nvPr/>
          </p:nvGrpSpPr>
          <p:grpSpPr>
            <a:xfrm>
              <a:off x="140624" y="1742028"/>
              <a:ext cx="1145201" cy="1144815"/>
              <a:chOff x="2516525" y="3338400"/>
              <a:chExt cx="814800" cy="814525"/>
            </a:xfrm>
          </p:grpSpPr>
          <p:sp>
            <p:nvSpPr>
              <p:cNvPr id="668" name="Google Shape;668;p20"/>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20"/>
            <p:cNvGrpSpPr/>
            <p:nvPr/>
          </p:nvGrpSpPr>
          <p:grpSpPr>
            <a:xfrm>
              <a:off x="302458" y="2300263"/>
              <a:ext cx="821525" cy="814675"/>
              <a:chOff x="578020" y="1990738"/>
              <a:chExt cx="821525" cy="814675"/>
            </a:xfrm>
          </p:grpSpPr>
          <p:sp>
            <p:nvSpPr>
              <p:cNvPr id="671" name="Google Shape;671;p20"/>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0"/>
            <p:cNvGrpSpPr/>
            <p:nvPr/>
          </p:nvGrpSpPr>
          <p:grpSpPr>
            <a:xfrm>
              <a:off x="82595" y="2926467"/>
              <a:ext cx="814275" cy="814550"/>
              <a:chOff x="3146775" y="2571725"/>
              <a:chExt cx="814275" cy="814550"/>
            </a:xfrm>
          </p:grpSpPr>
          <p:sp>
            <p:nvSpPr>
              <p:cNvPr id="674" name="Google Shape;674;p20"/>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4"/>
            </a:gs>
            <a:gs pos="0">
              <a:schemeClr val="accent4"/>
            </a:gs>
            <a:gs pos="39000">
              <a:srgbClr val="23223D"/>
            </a:gs>
            <a:gs pos="76000">
              <a:srgbClr val="23223D"/>
            </a:gs>
            <a:gs pos="100000">
              <a:schemeClr val="lt1"/>
            </a:gs>
          </a:gsLst>
          <a:lin ang="18900044" scaled="0"/>
        </a:gradFill>
      </p:bgPr>
    </p:bg>
    <p:spTree>
      <p:nvGrpSpPr>
        <p:cNvPr id="53" name="Shape 53"/>
        <p:cNvGrpSpPr/>
        <p:nvPr/>
      </p:nvGrpSpPr>
      <p:grpSpPr>
        <a:xfrm>
          <a:off x="0" y="0"/>
          <a:ext cx="0" cy="0"/>
          <a:chOff x="0" y="0"/>
          <a:chExt cx="0" cy="0"/>
        </a:xfrm>
      </p:grpSpPr>
      <p:sp>
        <p:nvSpPr>
          <p:cNvPr id="54" name="Google Shape;54;p3"/>
          <p:cNvSpPr/>
          <p:nvPr/>
        </p:nvSpPr>
        <p:spPr>
          <a:xfrm flipH="1" rot="10800000">
            <a:off x="37" y="-16053"/>
            <a:ext cx="5427006" cy="3233043"/>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3"/>
          <p:cNvGrpSpPr/>
          <p:nvPr/>
        </p:nvGrpSpPr>
        <p:grpSpPr>
          <a:xfrm>
            <a:off x="7161338" y="-363006"/>
            <a:ext cx="2310570" cy="2778607"/>
            <a:chOff x="7225800" y="-1002206"/>
            <a:chExt cx="2310570" cy="2778607"/>
          </a:xfrm>
        </p:grpSpPr>
        <p:grpSp>
          <p:nvGrpSpPr>
            <p:cNvPr id="56" name="Google Shape;56;p3"/>
            <p:cNvGrpSpPr/>
            <p:nvPr/>
          </p:nvGrpSpPr>
          <p:grpSpPr>
            <a:xfrm>
              <a:off x="8269082" y="515039"/>
              <a:ext cx="1267288" cy="1261362"/>
              <a:chOff x="5830100" y="1454250"/>
              <a:chExt cx="780975" cy="777275"/>
            </a:xfrm>
          </p:grpSpPr>
          <p:sp>
            <p:nvSpPr>
              <p:cNvPr id="57" name="Google Shape;57;p3"/>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7683297" y="-1002206"/>
              <a:ext cx="1586877" cy="1573589"/>
              <a:chOff x="5806450" y="990550"/>
              <a:chExt cx="821025" cy="814150"/>
            </a:xfrm>
          </p:grpSpPr>
          <p:sp>
            <p:nvSpPr>
              <p:cNvPr id="60" name="Google Shape;60;p3"/>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8455375" y="198200"/>
              <a:ext cx="814800" cy="814525"/>
              <a:chOff x="6578800" y="847800"/>
              <a:chExt cx="814800" cy="814525"/>
            </a:xfrm>
          </p:grpSpPr>
          <p:sp>
            <p:nvSpPr>
              <p:cNvPr id="63" name="Google Shape;63;p3"/>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3"/>
            <p:cNvGrpSpPr/>
            <p:nvPr/>
          </p:nvGrpSpPr>
          <p:grpSpPr>
            <a:xfrm>
              <a:off x="7225800" y="-371837"/>
              <a:ext cx="815350" cy="814550"/>
              <a:chOff x="5182925" y="1757200"/>
              <a:chExt cx="815350" cy="814550"/>
            </a:xfrm>
          </p:grpSpPr>
          <p:sp>
            <p:nvSpPr>
              <p:cNvPr id="66" name="Google Shape;66;p3"/>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a:off x="7593725" y="-555675"/>
              <a:ext cx="1766000" cy="1756825"/>
              <a:chOff x="6373650" y="342850"/>
              <a:chExt cx="1766000" cy="1756825"/>
            </a:xfrm>
          </p:grpSpPr>
          <p:sp>
            <p:nvSpPr>
              <p:cNvPr id="69" name="Google Shape;69;p3"/>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 name="Google Shape;71;p3"/>
          <p:cNvSpPr/>
          <p:nvPr/>
        </p:nvSpPr>
        <p:spPr>
          <a:xfrm>
            <a:off x="7660559" y="4041077"/>
            <a:ext cx="1811335" cy="1649532"/>
          </a:xfrm>
          <a:custGeom>
            <a:rect b="b" l="l" r="r" t="t"/>
            <a:pathLst>
              <a:path extrusionOk="0" h="48384" w="53130">
                <a:moveTo>
                  <a:pt x="26565" y="1"/>
                </a:moveTo>
                <a:cubicBezTo>
                  <a:pt x="20373" y="1"/>
                  <a:pt x="14182" y="2358"/>
                  <a:pt x="9455" y="7073"/>
                </a:cubicBezTo>
                <a:cubicBezTo>
                  <a:pt x="0" y="16528"/>
                  <a:pt x="0" y="31863"/>
                  <a:pt x="9455" y="41292"/>
                </a:cubicBezTo>
                <a:cubicBezTo>
                  <a:pt x="14182" y="46020"/>
                  <a:pt x="20373" y="48383"/>
                  <a:pt x="26565" y="48383"/>
                </a:cubicBezTo>
                <a:cubicBezTo>
                  <a:pt x="32756" y="48383"/>
                  <a:pt x="38947" y="46020"/>
                  <a:pt x="43674" y="41292"/>
                </a:cubicBezTo>
                <a:cubicBezTo>
                  <a:pt x="53129" y="31863"/>
                  <a:pt x="53129" y="16528"/>
                  <a:pt x="43674" y="7073"/>
                </a:cubicBezTo>
                <a:cubicBezTo>
                  <a:pt x="38947" y="2358"/>
                  <a:pt x="32756" y="1"/>
                  <a:pt x="26565" y="1"/>
                </a:cubicBezTo>
                <a:close/>
              </a:path>
            </a:pathLst>
          </a:custGeom>
          <a:gradFill>
            <a:gsLst>
              <a:gs pos="0">
                <a:schemeClr val="lt2"/>
              </a:gs>
              <a:gs pos="51000">
                <a:srgbClr val="23223D"/>
              </a:gs>
              <a:gs pos="100000">
                <a:schemeClr val="lt1"/>
              </a:gs>
            </a:gsLst>
            <a:lin ang="2700006" scaled="0"/>
          </a:gradFill>
          <a:ln>
            <a:noFill/>
          </a:ln>
          <a:effectLst>
            <a:outerShdw blurRad="357188" rotWithShape="0" algn="bl">
              <a:schemeClr val="dk1">
                <a:alpha val="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txBox="1"/>
          <p:nvPr>
            <p:ph type="title"/>
          </p:nvPr>
        </p:nvSpPr>
        <p:spPr>
          <a:xfrm>
            <a:off x="3888786" y="2596175"/>
            <a:ext cx="3540300" cy="9819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7000"/>
              <a:buNone/>
              <a:defRPr sz="8000">
                <a:solidFill>
                  <a:schemeClr val="accent5"/>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73" name="Google Shape;73;p3"/>
          <p:cNvSpPr txBox="1"/>
          <p:nvPr>
            <p:ph hasCustomPrompt="1" idx="2" type="title"/>
          </p:nvPr>
        </p:nvSpPr>
        <p:spPr>
          <a:xfrm>
            <a:off x="5002386" y="1140129"/>
            <a:ext cx="13131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8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74" name="Google Shape;74;p3"/>
          <p:cNvSpPr txBox="1"/>
          <p:nvPr>
            <p:ph idx="1" type="subTitle"/>
          </p:nvPr>
        </p:nvSpPr>
        <p:spPr>
          <a:xfrm>
            <a:off x="4139286" y="3643179"/>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grpSp>
        <p:nvGrpSpPr>
          <p:cNvPr id="75" name="Google Shape;75;p3"/>
          <p:cNvGrpSpPr/>
          <p:nvPr/>
        </p:nvGrpSpPr>
        <p:grpSpPr>
          <a:xfrm>
            <a:off x="1226370" y="3973623"/>
            <a:ext cx="2233850" cy="2881955"/>
            <a:chOff x="-869130" y="859063"/>
            <a:chExt cx="2233850" cy="2881955"/>
          </a:xfrm>
        </p:grpSpPr>
        <p:grpSp>
          <p:nvGrpSpPr>
            <p:cNvPr id="76" name="Google Shape;76;p3"/>
            <p:cNvGrpSpPr/>
            <p:nvPr/>
          </p:nvGrpSpPr>
          <p:grpSpPr>
            <a:xfrm>
              <a:off x="583245" y="876223"/>
              <a:ext cx="781475" cy="777550"/>
              <a:chOff x="2532925" y="2911675"/>
              <a:chExt cx="781475" cy="777550"/>
            </a:xfrm>
          </p:grpSpPr>
          <p:sp>
            <p:nvSpPr>
              <p:cNvPr id="77" name="Google Shape;77;p3"/>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3"/>
            <p:cNvGrpSpPr/>
            <p:nvPr/>
          </p:nvGrpSpPr>
          <p:grpSpPr>
            <a:xfrm>
              <a:off x="674770" y="1490267"/>
              <a:ext cx="499675" cy="497625"/>
              <a:chOff x="2548250" y="3477125"/>
              <a:chExt cx="499675" cy="497625"/>
            </a:xfrm>
          </p:grpSpPr>
          <p:sp>
            <p:nvSpPr>
              <p:cNvPr id="80" name="Google Shape;80;p3"/>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a:off x="140624" y="1742028"/>
              <a:ext cx="1145201" cy="1144815"/>
              <a:chOff x="2516525" y="3338400"/>
              <a:chExt cx="814800" cy="814525"/>
            </a:xfrm>
          </p:grpSpPr>
          <p:sp>
            <p:nvSpPr>
              <p:cNvPr id="83" name="Google Shape;83;p3"/>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3"/>
            <p:cNvGrpSpPr/>
            <p:nvPr/>
          </p:nvGrpSpPr>
          <p:grpSpPr>
            <a:xfrm>
              <a:off x="-238830" y="1664463"/>
              <a:ext cx="822075" cy="814675"/>
              <a:chOff x="1750375" y="3481025"/>
              <a:chExt cx="822075" cy="814675"/>
            </a:xfrm>
          </p:grpSpPr>
          <p:sp>
            <p:nvSpPr>
              <p:cNvPr id="86" name="Google Shape;86;p3"/>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3"/>
            <p:cNvGrpSpPr/>
            <p:nvPr/>
          </p:nvGrpSpPr>
          <p:grpSpPr>
            <a:xfrm>
              <a:off x="302458" y="2300263"/>
              <a:ext cx="821525" cy="814675"/>
              <a:chOff x="578020" y="1990738"/>
              <a:chExt cx="821525" cy="814675"/>
            </a:xfrm>
          </p:grpSpPr>
          <p:sp>
            <p:nvSpPr>
              <p:cNvPr id="89" name="Google Shape;89;p3"/>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82595" y="2926467"/>
              <a:ext cx="814275" cy="814550"/>
              <a:chOff x="3146775" y="2571725"/>
              <a:chExt cx="814275" cy="814550"/>
            </a:xfrm>
          </p:grpSpPr>
          <p:sp>
            <p:nvSpPr>
              <p:cNvPr id="92" name="Google Shape;92;p3"/>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3"/>
            <p:cNvGrpSpPr/>
            <p:nvPr/>
          </p:nvGrpSpPr>
          <p:grpSpPr>
            <a:xfrm>
              <a:off x="-869130" y="859063"/>
              <a:ext cx="1766000" cy="1756400"/>
              <a:chOff x="1004350" y="3043700"/>
              <a:chExt cx="1766000" cy="1756400"/>
            </a:xfrm>
          </p:grpSpPr>
          <p:sp>
            <p:nvSpPr>
              <p:cNvPr id="95" name="Google Shape;95;p3"/>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3_1">
    <p:spTree>
      <p:nvGrpSpPr>
        <p:cNvPr id="676" name="Shape 676"/>
        <p:cNvGrpSpPr/>
        <p:nvPr/>
      </p:nvGrpSpPr>
      <p:grpSpPr>
        <a:xfrm>
          <a:off x="0" y="0"/>
          <a:ext cx="0" cy="0"/>
          <a:chOff x="0" y="0"/>
          <a:chExt cx="0" cy="0"/>
        </a:xfrm>
      </p:grpSpPr>
      <p:sp>
        <p:nvSpPr>
          <p:cNvPr id="677" name="Google Shape;677;p21"/>
          <p:cNvSpPr/>
          <p:nvPr/>
        </p:nvSpPr>
        <p:spPr>
          <a:xfrm flipH="1" rot="10800000">
            <a:off x="1" y="93"/>
            <a:ext cx="5676137" cy="3381459"/>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21"/>
          <p:cNvGrpSpPr/>
          <p:nvPr/>
        </p:nvGrpSpPr>
        <p:grpSpPr>
          <a:xfrm>
            <a:off x="3203175" y="-333710"/>
            <a:ext cx="2960275" cy="1756825"/>
            <a:chOff x="5179375" y="266650"/>
            <a:chExt cx="2960275" cy="1756825"/>
          </a:xfrm>
        </p:grpSpPr>
        <p:grpSp>
          <p:nvGrpSpPr>
            <p:cNvPr id="679" name="Google Shape;679;p21"/>
            <p:cNvGrpSpPr/>
            <p:nvPr/>
          </p:nvGrpSpPr>
          <p:grpSpPr>
            <a:xfrm>
              <a:off x="6274000" y="771600"/>
              <a:ext cx="814800" cy="814525"/>
              <a:chOff x="6274000" y="771600"/>
              <a:chExt cx="814800" cy="814525"/>
            </a:xfrm>
          </p:grpSpPr>
          <p:sp>
            <p:nvSpPr>
              <p:cNvPr id="680" name="Google Shape;680;p21"/>
              <p:cNvSpPr/>
              <p:nvPr/>
            </p:nvSpPr>
            <p:spPr>
              <a:xfrm>
                <a:off x="6311000" y="7716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p:nvPr/>
            </p:nvSpPr>
            <p:spPr>
              <a:xfrm>
                <a:off x="6274000" y="15066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21"/>
            <p:cNvGrpSpPr/>
            <p:nvPr/>
          </p:nvGrpSpPr>
          <p:grpSpPr>
            <a:xfrm>
              <a:off x="5179375" y="601154"/>
              <a:ext cx="1096483" cy="1095422"/>
              <a:chOff x="5179375" y="601154"/>
              <a:chExt cx="1096483" cy="1095422"/>
            </a:xfrm>
          </p:grpSpPr>
          <p:sp>
            <p:nvSpPr>
              <p:cNvPr id="683" name="Google Shape;683;p21"/>
              <p:cNvSpPr/>
              <p:nvPr/>
            </p:nvSpPr>
            <p:spPr>
              <a:xfrm>
                <a:off x="5229167" y="601154"/>
                <a:ext cx="1046691" cy="1051936"/>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1"/>
              <p:cNvSpPr/>
              <p:nvPr/>
            </p:nvSpPr>
            <p:spPr>
              <a:xfrm>
                <a:off x="5179375" y="1589732"/>
                <a:ext cx="118376" cy="106844"/>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21"/>
            <p:cNvGrpSpPr/>
            <p:nvPr/>
          </p:nvGrpSpPr>
          <p:grpSpPr>
            <a:xfrm>
              <a:off x="6373650" y="266650"/>
              <a:ext cx="1766000" cy="1756825"/>
              <a:chOff x="6373650" y="266650"/>
              <a:chExt cx="1766000" cy="1756825"/>
            </a:xfrm>
          </p:grpSpPr>
          <p:sp>
            <p:nvSpPr>
              <p:cNvPr id="686" name="Google Shape;686;p21"/>
              <p:cNvSpPr/>
              <p:nvPr/>
            </p:nvSpPr>
            <p:spPr>
              <a:xfrm>
                <a:off x="6541250" y="2666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1"/>
              <p:cNvSpPr/>
              <p:nvPr/>
            </p:nvSpPr>
            <p:spPr>
              <a:xfrm>
                <a:off x="6373650" y="16674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21"/>
            <p:cNvGrpSpPr/>
            <p:nvPr/>
          </p:nvGrpSpPr>
          <p:grpSpPr>
            <a:xfrm>
              <a:off x="5888275" y="711543"/>
              <a:ext cx="707488" cy="704151"/>
              <a:chOff x="5888275" y="711543"/>
              <a:chExt cx="707488" cy="704151"/>
            </a:xfrm>
          </p:grpSpPr>
          <p:sp>
            <p:nvSpPr>
              <p:cNvPr id="689" name="Google Shape;689;p21"/>
              <p:cNvSpPr/>
              <p:nvPr/>
            </p:nvSpPr>
            <p:spPr>
              <a:xfrm>
                <a:off x="5888275" y="1272087"/>
                <a:ext cx="159218" cy="143608"/>
              </a:xfrm>
              <a:custGeom>
                <a:rect b="b" l="l" r="r" t="t"/>
                <a:pathLst>
                  <a:path extrusionOk="0" h="4057" w="4498">
                    <a:moveTo>
                      <a:pt x="2269" y="1"/>
                    </a:moveTo>
                    <a:cubicBezTo>
                      <a:pt x="1671" y="1"/>
                      <a:pt x="1068" y="261"/>
                      <a:pt x="656" y="830"/>
                    </a:cubicBezTo>
                    <a:cubicBezTo>
                      <a:pt x="0" y="1740"/>
                      <a:pt x="190" y="2988"/>
                      <a:pt x="1100" y="3664"/>
                    </a:cubicBezTo>
                    <a:cubicBezTo>
                      <a:pt x="1469" y="3936"/>
                      <a:pt x="1876" y="4057"/>
                      <a:pt x="2274" y="4057"/>
                    </a:cubicBezTo>
                    <a:cubicBezTo>
                      <a:pt x="3428" y="4057"/>
                      <a:pt x="4498" y="3040"/>
                      <a:pt x="4293" y="1719"/>
                    </a:cubicBezTo>
                    <a:cubicBezTo>
                      <a:pt x="4126" y="636"/>
                      <a:pt x="3203" y="1"/>
                      <a:pt x="2269"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1"/>
              <p:cNvSpPr/>
              <p:nvPr/>
            </p:nvSpPr>
            <p:spPr>
              <a:xfrm>
                <a:off x="5954892" y="711543"/>
                <a:ext cx="640872" cy="645863"/>
              </a:xfrm>
              <a:custGeom>
                <a:rect b="b" l="l" r="r" t="t"/>
                <a:pathLst>
                  <a:path extrusionOk="0" h="18246" w="18105">
                    <a:moveTo>
                      <a:pt x="18104" y="1"/>
                    </a:moveTo>
                    <a:lnTo>
                      <a:pt x="191" y="17555"/>
                    </a:lnTo>
                    <a:cubicBezTo>
                      <a:pt x="22" y="17682"/>
                      <a:pt x="0" y="17935"/>
                      <a:pt x="148" y="18105"/>
                    </a:cubicBezTo>
                    <a:cubicBezTo>
                      <a:pt x="230" y="18198"/>
                      <a:pt x="343" y="18246"/>
                      <a:pt x="453" y="18246"/>
                    </a:cubicBezTo>
                    <a:cubicBezTo>
                      <a:pt x="544" y="18246"/>
                      <a:pt x="632" y="18214"/>
                      <a:pt x="698" y="18147"/>
                    </a:cubicBezTo>
                    <a:lnTo>
                      <a:pt x="719" y="18126"/>
                    </a:lnTo>
                    <a:lnTo>
                      <a:pt x="18104"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1" name="Google Shape;691;p21"/>
          <p:cNvSpPr txBox="1"/>
          <p:nvPr>
            <p:ph hasCustomPrompt="1" type="title"/>
          </p:nvPr>
        </p:nvSpPr>
        <p:spPr>
          <a:xfrm>
            <a:off x="5570575" y="1880747"/>
            <a:ext cx="2439600" cy="745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6000">
                <a:solidFill>
                  <a:schemeClr val="accent5"/>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92" name="Google Shape;692;p21"/>
          <p:cNvSpPr txBox="1"/>
          <p:nvPr>
            <p:ph idx="1" type="subTitle"/>
          </p:nvPr>
        </p:nvSpPr>
        <p:spPr>
          <a:xfrm>
            <a:off x="5570575" y="2660178"/>
            <a:ext cx="2439600" cy="4383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93" name="Google Shape;693;p21"/>
          <p:cNvSpPr txBox="1"/>
          <p:nvPr>
            <p:ph hasCustomPrompt="1" idx="2" type="title"/>
          </p:nvPr>
        </p:nvSpPr>
        <p:spPr>
          <a:xfrm>
            <a:off x="5570575" y="494300"/>
            <a:ext cx="2439600" cy="745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94" name="Google Shape;694;p21"/>
          <p:cNvSpPr txBox="1"/>
          <p:nvPr>
            <p:ph idx="3" type="subTitle"/>
          </p:nvPr>
        </p:nvSpPr>
        <p:spPr>
          <a:xfrm>
            <a:off x="5570575" y="1273730"/>
            <a:ext cx="2439600" cy="4383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95" name="Google Shape;695;p21"/>
          <p:cNvSpPr txBox="1"/>
          <p:nvPr>
            <p:ph hasCustomPrompt="1" idx="4" type="title"/>
          </p:nvPr>
        </p:nvSpPr>
        <p:spPr>
          <a:xfrm>
            <a:off x="5570575" y="3267195"/>
            <a:ext cx="2439600" cy="745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696" name="Google Shape;696;p21"/>
          <p:cNvSpPr txBox="1"/>
          <p:nvPr>
            <p:ph idx="5" type="subTitle"/>
          </p:nvPr>
        </p:nvSpPr>
        <p:spPr>
          <a:xfrm>
            <a:off x="5570575" y="4046625"/>
            <a:ext cx="2439600" cy="4383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grpSp>
        <p:nvGrpSpPr>
          <p:cNvPr id="697" name="Google Shape;697;p21"/>
          <p:cNvGrpSpPr/>
          <p:nvPr/>
        </p:nvGrpSpPr>
        <p:grpSpPr>
          <a:xfrm>
            <a:off x="-1132905" y="3944323"/>
            <a:ext cx="2233850" cy="2881955"/>
            <a:chOff x="-869130" y="859063"/>
            <a:chExt cx="2233850" cy="2881955"/>
          </a:xfrm>
        </p:grpSpPr>
        <p:grpSp>
          <p:nvGrpSpPr>
            <p:cNvPr id="698" name="Google Shape;698;p21"/>
            <p:cNvGrpSpPr/>
            <p:nvPr/>
          </p:nvGrpSpPr>
          <p:grpSpPr>
            <a:xfrm>
              <a:off x="583245" y="876223"/>
              <a:ext cx="781475" cy="777550"/>
              <a:chOff x="2532925" y="2911675"/>
              <a:chExt cx="781475" cy="777550"/>
            </a:xfrm>
          </p:grpSpPr>
          <p:sp>
            <p:nvSpPr>
              <p:cNvPr id="699" name="Google Shape;699;p21"/>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21"/>
            <p:cNvGrpSpPr/>
            <p:nvPr/>
          </p:nvGrpSpPr>
          <p:grpSpPr>
            <a:xfrm>
              <a:off x="674770" y="1490267"/>
              <a:ext cx="499675" cy="497625"/>
              <a:chOff x="2548250" y="3477125"/>
              <a:chExt cx="499675" cy="497625"/>
            </a:xfrm>
          </p:grpSpPr>
          <p:sp>
            <p:nvSpPr>
              <p:cNvPr id="702" name="Google Shape;702;p21"/>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21"/>
            <p:cNvGrpSpPr/>
            <p:nvPr/>
          </p:nvGrpSpPr>
          <p:grpSpPr>
            <a:xfrm>
              <a:off x="140624" y="1742028"/>
              <a:ext cx="1145201" cy="1144815"/>
              <a:chOff x="2516525" y="3338400"/>
              <a:chExt cx="814800" cy="814525"/>
            </a:xfrm>
          </p:grpSpPr>
          <p:sp>
            <p:nvSpPr>
              <p:cNvPr id="705" name="Google Shape;705;p21"/>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21"/>
            <p:cNvGrpSpPr/>
            <p:nvPr/>
          </p:nvGrpSpPr>
          <p:grpSpPr>
            <a:xfrm>
              <a:off x="-238830" y="1664463"/>
              <a:ext cx="822075" cy="814675"/>
              <a:chOff x="1750375" y="3481025"/>
              <a:chExt cx="822075" cy="814675"/>
            </a:xfrm>
          </p:grpSpPr>
          <p:sp>
            <p:nvSpPr>
              <p:cNvPr id="708" name="Google Shape;708;p21"/>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21"/>
            <p:cNvGrpSpPr/>
            <p:nvPr/>
          </p:nvGrpSpPr>
          <p:grpSpPr>
            <a:xfrm>
              <a:off x="302458" y="2300263"/>
              <a:ext cx="821525" cy="814675"/>
              <a:chOff x="578020" y="1990738"/>
              <a:chExt cx="821525" cy="814675"/>
            </a:xfrm>
          </p:grpSpPr>
          <p:sp>
            <p:nvSpPr>
              <p:cNvPr id="711" name="Google Shape;711;p21"/>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21"/>
            <p:cNvGrpSpPr/>
            <p:nvPr/>
          </p:nvGrpSpPr>
          <p:grpSpPr>
            <a:xfrm>
              <a:off x="82595" y="2926467"/>
              <a:ext cx="814275" cy="814550"/>
              <a:chOff x="3146775" y="2571725"/>
              <a:chExt cx="814275" cy="814550"/>
            </a:xfrm>
          </p:grpSpPr>
          <p:sp>
            <p:nvSpPr>
              <p:cNvPr id="714" name="Google Shape;714;p21"/>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21"/>
            <p:cNvGrpSpPr/>
            <p:nvPr/>
          </p:nvGrpSpPr>
          <p:grpSpPr>
            <a:xfrm>
              <a:off x="-869130" y="859063"/>
              <a:ext cx="1766000" cy="1756400"/>
              <a:chOff x="1004350" y="3043700"/>
              <a:chExt cx="1766000" cy="1756400"/>
            </a:xfrm>
          </p:grpSpPr>
          <p:sp>
            <p:nvSpPr>
              <p:cNvPr id="717" name="Google Shape;717;p21"/>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_3_1_1">
    <p:spTree>
      <p:nvGrpSpPr>
        <p:cNvPr id="719" name="Shape 719"/>
        <p:cNvGrpSpPr/>
        <p:nvPr/>
      </p:nvGrpSpPr>
      <p:grpSpPr>
        <a:xfrm>
          <a:off x="0" y="0"/>
          <a:ext cx="0" cy="0"/>
          <a:chOff x="0" y="0"/>
          <a:chExt cx="0" cy="0"/>
        </a:xfrm>
      </p:grpSpPr>
      <p:sp>
        <p:nvSpPr>
          <p:cNvPr id="720" name="Google Shape;720;p22"/>
          <p:cNvSpPr/>
          <p:nvPr/>
        </p:nvSpPr>
        <p:spPr>
          <a:xfrm flipH="1" rot="-5400000">
            <a:off x="6359100" y="2518468"/>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22"/>
          <p:cNvGrpSpPr/>
          <p:nvPr/>
        </p:nvGrpSpPr>
        <p:grpSpPr>
          <a:xfrm>
            <a:off x="7746225" y="-338900"/>
            <a:ext cx="2318375" cy="1756825"/>
            <a:chOff x="7284900" y="-416487"/>
            <a:chExt cx="2318375" cy="1756825"/>
          </a:xfrm>
        </p:grpSpPr>
        <p:grpSp>
          <p:nvGrpSpPr>
            <p:cNvPr id="722" name="Google Shape;722;p22"/>
            <p:cNvGrpSpPr/>
            <p:nvPr/>
          </p:nvGrpSpPr>
          <p:grpSpPr>
            <a:xfrm>
              <a:off x="7284900" y="-1550"/>
              <a:ext cx="780975" cy="777275"/>
              <a:chOff x="6058700" y="1301850"/>
              <a:chExt cx="780975" cy="777275"/>
            </a:xfrm>
          </p:grpSpPr>
          <p:sp>
            <p:nvSpPr>
              <p:cNvPr id="723" name="Google Shape;723;p22"/>
              <p:cNvSpPr/>
              <p:nvPr/>
            </p:nvSpPr>
            <p:spPr>
              <a:xfrm>
                <a:off x="6132200" y="13018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2"/>
              <p:cNvSpPr/>
              <p:nvPr/>
            </p:nvSpPr>
            <p:spPr>
              <a:xfrm>
                <a:off x="6058700" y="19203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22"/>
            <p:cNvGrpSpPr/>
            <p:nvPr/>
          </p:nvGrpSpPr>
          <p:grpSpPr>
            <a:xfrm>
              <a:off x="7438800" y="359475"/>
              <a:ext cx="814800" cy="814525"/>
              <a:chOff x="6274000" y="1152600"/>
              <a:chExt cx="814800" cy="814525"/>
            </a:xfrm>
          </p:grpSpPr>
          <p:sp>
            <p:nvSpPr>
              <p:cNvPr id="726" name="Google Shape;726;p22"/>
              <p:cNvSpPr/>
              <p:nvPr/>
            </p:nvSpPr>
            <p:spPr>
              <a:xfrm>
                <a:off x="6311000" y="11526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2"/>
              <p:cNvSpPr/>
              <p:nvPr/>
            </p:nvSpPr>
            <p:spPr>
              <a:xfrm>
                <a:off x="6274000" y="18876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22"/>
            <p:cNvGrpSpPr/>
            <p:nvPr/>
          </p:nvGrpSpPr>
          <p:grpSpPr>
            <a:xfrm>
              <a:off x="7837275" y="-416487"/>
              <a:ext cx="1766000" cy="1756825"/>
              <a:chOff x="6373650" y="342850"/>
              <a:chExt cx="1766000" cy="1756825"/>
            </a:xfrm>
          </p:grpSpPr>
          <p:sp>
            <p:nvSpPr>
              <p:cNvPr id="729" name="Google Shape;729;p22"/>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2"/>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1" name="Google Shape;731;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32" name="Google Shape;732;p22"/>
          <p:cNvSpPr txBox="1"/>
          <p:nvPr>
            <p:ph hasCustomPrompt="1" idx="2" type="title"/>
          </p:nvPr>
        </p:nvSpPr>
        <p:spPr>
          <a:xfrm>
            <a:off x="7396100" y="1411975"/>
            <a:ext cx="8748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33" name="Google Shape;733;p22"/>
          <p:cNvSpPr txBox="1"/>
          <p:nvPr>
            <p:ph idx="1" type="subTitle"/>
          </p:nvPr>
        </p:nvSpPr>
        <p:spPr>
          <a:xfrm>
            <a:off x="720000" y="1337850"/>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34" name="Google Shape;734;p22"/>
          <p:cNvSpPr txBox="1"/>
          <p:nvPr>
            <p:ph idx="3" type="subTitle"/>
          </p:nvPr>
        </p:nvSpPr>
        <p:spPr>
          <a:xfrm>
            <a:off x="720000" y="1675350"/>
            <a:ext cx="22368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35" name="Google Shape;735;p22"/>
          <p:cNvSpPr txBox="1"/>
          <p:nvPr>
            <p:ph hasCustomPrompt="1" idx="4" type="title"/>
          </p:nvPr>
        </p:nvSpPr>
        <p:spPr>
          <a:xfrm>
            <a:off x="7396100" y="3735200"/>
            <a:ext cx="8748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36" name="Google Shape;736;p22"/>
          <p:cNvSpPr txBox="1"/>
          <p:nvPr>
            <p:ph idx="5" type="subTitle"/>
          </p:nvPr>
        </p:nvSpPr>
        <p:spPr>
          <a:xfrm>
            <a:off x="720000" y="3662714"/>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37" name="Google Shape;737;p22"/>
          <p:cNvSpPr txBox="1"/>
          <p:nvPr>
            <p:ph idx="6" type="subTitle"/>
          </p:nvPr>
        </p:nvSpPr>
        <p:spPr>
          <a:xfrm>
            <a:off x="720000" y="3993605"/>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38" name="Google Shape;738;p22"/>
          <p:cNvSpPr txBox="1"/>
          <p:nvPr>
            <p:ph hasCustomPrompt="1" idx="7" type="title"/>
          </p:nvPr>
        </p:nvSpPr>
        <p:spPr>
          <a:xfrm>
            <a:off x="7396100" y="2960792"/>
            <a:ext cx="8748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39" name="Google Shape;739;p22"/>
          <p:cNvSpPr txBox="1"/>
          <p:nvPr>
            <p:ph idx="8" type="subTitle"/>
          </p:nvPr>
        </p:nvSpPr>
        <p:spPr>
          <a:xfrm>
            <a:off x="720000" y="2887759"/>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40" name="Google Shape;740;p22"/>
          <p:cNvSpPr txBox="1"/>
          <p:nvPr>
            <p:ph idx="9" type="subTitle"/>
          </p:nvPr>
        </p:nvSpPr>
        <p:spPr>
          <a:xfrm>
            <a:off x="720000" y="3221553"/>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41" name="Google Shape;741;p22"/>
          <p:cNvSpPr txBox="1"/>
          <p:nvPr>
            <p:ph hasCustomPrompt="1" idx="13" type="title"/>
          </p:nvPr>
        </p:nvSpPr>
        <p:spPr>
          <a:xfrm>
            <a:off x="7396100" y="2186383"/>
            <a:ext cx="8748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42" name="Google Shape;742;p22"/>
          <p:cNvSpPr txBox="1"/>
          <p:nvPr>
            <p:ph idx="14" type="subTitle"/>
          </p:nvPr>
        </p:nvSpPr>
        <p:spPr>
          <a:xfrm>
            <a:off x="720000" y="2112805"/>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43" name="Google Shape;743;p22"/>
          <p:cNvSpPr txBox="1"/>
          <p:nvPr>
            <p:ph idx="15" type="subTitle"/>
          </p:nvPr>
        </p:nvSpPr>
        <p:spPr>
          <a:xfrm>
            <a:off x="720000" y="2449502"/>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5_3_1_1_1">
    <p:spTree>
      <p:nvGrpSpPr>
        <p:cNvPr id="744" name="Shape 744"/>
        <p:cNvGrpSpPr/>
        <p:nvPr/>
      </p:nvGrpSpPr>
      <p:grpSpPr>
        <a:xfrm>
          <a:off x="0" y="0"/>
          <a:ext cx="0" cy="0"/>
          <a:chOff x="0" y="0"/>
          <a:chExt cx="0" cy="0"/>
        </a:xfrm>
      </p:grpSpPr>
      <p:sp>
        <p:nvSpPr>
          <p:cNvPr id="745" name="Google Shape;745;p23"/>
          <p:cNvSpPr/>
          <p:nvPr/>
        </p:nvSpPr>
        <p:spPr>
          <a:xfrm rot="10800000">
            <a:off x="5069247" y="-442752"/>
            <a:ext cx="4529554" cy="2698402"/>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23"/>
          <p:cNvGrpSpPr/>
          <p:nvPr/>
        </p:nvGrpSpPr>
        <p:grpSpPr>
          <a:xfrm>
            <a:off x="7959322" y="-795305"/>
            <a:ext cx="1410620" cy="1946220"/>
            <a:chOff x="8178916" y="-182501"/>
            <a:chExt cx="1212915" cy="1673448"/>
          </a:xfrm>
        </p:grpSpPr>
        <p:grpSp>
          <p:nvGrpSpPr>
            <p:cNvPr id="747" name="Google Shape;747;p23"/>
            <p:cNvGrpSpPr/>
            <p:nvPr/>
          </p:nvGrpSpPr>
          <p:grpSpPr>
            <a:xfrm>
              <a:off x="8204479" y="334672"/>
              <a:ext cx="1161778" cy="1156274"/>
              <a:chOff x="5786056" y="1410206"/>
              <a:chExt cx="780975" cy="777275"/>
            </a:xfrm>
          </p:grpSpPr>
          <p:sp>
            <p:nvSpPr>
              <p:cNvPr id="748" name="Google Shape;748;p23"/>
              <p:cNvSpPr/>
              <p:nvPr/>
            </p:nvSpPr>
            <p:spPr>
              <a:xfrm>
                <a:off x="5859556" y="1410206"/>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3"/>
              <p:cNvSpPr/>
              <p:nvPr/>
            </p:nvSpPr>
            <p:spPr>
              <a:xfrm>
                <a:off x="5786056" y="2028681"/>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23"/>
            <p:cNvGrpSpPr/>
            <p:nvPr/>
          </p:nvGrpSpPr>
          <p:grpSpPr>
            <a:xfrm>
              <a:off x="8178916" y="-182501"/>
              <a:ext cx="1212915" cy="1211725"/>
              <a:chOff x="5138881" y="1757200"/>
              <a:chExt cx="815350" cy="814550"/>
            </a:xfrm>
          </p:grpSpPr>
          <p:sp>
            <p:nvSpPr>
              <p:cNvPr id="751" name="Google Shape;751;p23"/>
              <p:cNvSpPr/>
              <p:nvPr/>
            </p:nvSpPr>
            <p:spPr>
              <a:xfrm>
                <a:off x="5175906"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3"/>
              <p:cNvSpPr/>
              <p:nvPr/>
            </p:nvSpPr>
            <p:spPr>
              <a:xfrm>
                <a:off x="5138881"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3" name="Google Shape;753;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54" name="Google Shape;754;p23"/>
          <p:cNvSpPr txBox="1"/>
          <p:nvPr>
            <p:ph hasCustomPrompt="1" idx="2" type="title"/>
          </p:nvPr>
        </p:nvSpPr>
        <p:spPr>
          <a:xfrm>
            <a:off x="4719789" y="1515878"/>
            <a:ext cx="12435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55" name="Google Shape;755;p23"/>
          <p:cNvSpPr txBox="1"/>
          <p:nvPr>
            <p:ph idx="1" type="subTitle"/>
          </p:nvPr>
        </p:nvSpPr>
        <p:spPr>
          <a:xfrm>
            <a:off x="6073975" y="1439018"/>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56" name="Google Shape;756;p23"/>
          <p:cNvSpPr txBox="1"/>
          <p:nvPr>
            <p:ph idx="3" type="subTitle"/>
          </p:nvPr>
        </p:nvSpPr>
        <p:spPr>
          <a:xfrm>
            <a:off x="6073975" y="1776519"/>
            <a:ext cx="22368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57" name="Google Shape;757;p23"/>
          <p:cNvSpPr txBox="1"/>
          <p:nvPr>
            <p:ph hasCustomPrompt="1" idx="4" type="title"/>
          </p:nvPr>
        </p:nvSpPr>
        <p:spPr>
          <a:xfrm>
            <a:off x="4719789" y="3866378"/>
            <a:ext cx="12435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58" name="Google Shape;758;p23"/>
          <p:cNvSpPr txBox="1"/>
          <p:nvPr>
            <p:ph idx="5" type="subTitle"/>
          </p:nvPr>
        </p:nvSpPr>
        <p:spPr>
          <a:xfrm>
            <a:off x="6073975" y="3789568"/>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59" name="Google Shape;759;p23"/>
          <p:cNvSpPr txBox="1"/>
          <p:nvPr>
            <p:ph idx="6" type="subTitle"/>
          </p:nvPr>
        </p:nvSpPr>
        <p:spPr>
          <a:xfrm>
            <a:off x="6073975" y="4127069"/>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60" name="Google Shape;760;p23"/>
          <p:cNvSpPr txBox="1"/>
          <p:nvPr>
            <p:ph hasCustomPrompt="1" idx="7" type="title"/>
          </p:nvPr>
        </p:nvSpPr>
        <p:spPr>
          <a:xfrm>
            <a:off x="4719789" y="3082877"/>
            <a:ext cx="12435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61" name="Google Shape;761;p23"/>
          <p:cNvSpPr txBox="1"/>
          <p:nvPr>
            <p:ph idx="8" type="subTitle"/>
          </p:nvPr>
        </p:nvSpPr>
        <p:spPr>
          <a:xfrm>
            <a:off x="6073975" y="3006052"/>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62" name="Google Shape;762;p23"/>
          <p:cNvSpPr txBox="1"/>
          <p:nvPr>
            <p:ph idx="9" type="subTitle"/>
          </p:nvPr>
        </p:nvSpPr>
        <p:spPr>
          <a:xfrm>
            <a:off x="6073975" y="3344252"/>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63" name="Google Shape;763;p23"/>
          <p:cNvSpPr txBox="1"/>
          <p:nvPr>
            <p:ph hasCustomPrompt="1" idx="13" type="title"/>
          </p:nvPr>
        </p:nvSpPr>
        <p:spPr>
          <a:xfrm>
            <a:off x="4719789" y="2299377"/>
            <a:ext cx="12435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64" name="Google Shape;764;p23"/>
          <p:cNvSpPr txBox="1"/>
          <p:nvPr>
            <p:ph idx="14" type="subTitle"/>
          </p:nvPr>
        </p:nvSpPr>
        <p:spPr>
          <a:xfrm>
            <a:off x="6073975" y="2222535"/>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65" name="Google Shape;765;p23"/>
          <p:cNvSpPr txBox="1"/>
          <p:nvPr>
            <p:ph idx="15" type="subTitle"/>
          </p:nvPr>
        </p:nvSpPr>
        <p:spPr>
          <a:xfrm>
            <a:off x="6073975" y="2561435"/>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766" name="Google Shape;766;p23"/>
          <p:cNvGrpSpPr/>
          <p:nvPr/>
        </p:nvGrpSpPr>
        <p:grpSpPr>
          <a:xfrm>
            <a:off x="-1550530" y="1350598"/>
            <a:ext cx="2233850" cy="2881955"/>
            <a:chOff x="-869130" y="859063"/>
            <a:chExt cx="2233850" cy="2881955"/>
          </a:xfrm>
        </p:grpSpPr>
        <p:grpSp>
          <p:nvGrpSpPr>
            <p:cNvPr id="767" name="Google Shape;767;p23"/>
            <p:cNvGrpSpPr/>
            <p:nvPr/>
          </p:nvGrpSpPr>
          <p:grpSpPr>
            <a:xfrm>
              <a:off x="583245" y="876223"/>
              <a:ext cx="781475" cy="777550"/>
              <a:chOff x="2532925" y="2911675"/>
              <a:chExt cx="781475" cy="777550"/>
            </a:xfrm>
          </p:grpSpPr>
          <p:sp>
            <p:nvSpPr>
              <p:cNvPr id="768" name="Google Shape;768;p23"/>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3"/>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23"/>
            <p:cNvGrpSpPr/>
            <p:nvPr/>
          </p:nvGrpSpPr>
          <p:grpSpPr>
            <a:xfrm>
              <a:off x="674770" y="1490267"/>
              <a:ext cx="499675" cy="497625"/>
              <a:chOff x="2548250" y="3477125"/>
              <a:chExt cx="499675" cy="497625"/>
            </a:xfrm>
          </p:grpSpPr>
          <p:sp>
            <p:nvSpPr>
              <p:cNvPr id="771" name="Google Shape;771;p23"/>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3"/>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23"/>
            <p:cNvGrpSpPr/>
            <p:nvPr/>
          </p:nvGrpSpPr>
          <p:grpSpPr>
            <a:xfrm>
              <a:off x="140624" y="1742028"/>
              <a:ext cx="1145201" cy="1144815"/>
              <a:chOff x="2516525" y="3338400"/>
              <a:chExt cx="814800" cy="814525"/>
            </a:xfrm>
          </p:grpSpPr>
          <p:sp>
            <p:nvSpPr>
              <p:cNvPr id="774" name="Google Shape;774;p23"/>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3"/>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23"/>
            <p:cNvGrpSpPr/>
            <p:nvPr/>
          </p:nvGrpSpPr>
          <p:grpSpPr>
            <a:xfrm>
              <a:off x="-238830" y="1664463"/>
              <a:ext cx="822075" cy="814675"/>
              <a:chOff x="1750375" y="3481025"/>
              <a:chExt cx="822075" cy="814675"/>
            </a:xfrm>
          </p:grpSpPr>
          <p:sp>
            <p:nvSpPr>
              <p:cNvPr id="777" name="Google Shape;777;p23"/>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3"/>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23"/>
            <p:cNvGrpSpPr/>
            <p:nvPr/>
          </p:nvGrpSpPr>
          <p:grpSpPr>
            <a:xfrm>
              <a:off x="302458" y="2300263"/>
              <a:ext cx="821525" cy="814675"/>
              <a:chOff x="578020" y="1990738"/>
              <a:chExt cx="821525" cy="814675"/>
            </a:xfrm>
          </p:grpSpPr>
          <p:sp>
            <p:nvSpPr>
              <p:cNvPr id="780" name="Google Shape;780;p23"/>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3"/>
            <p:cNvGrpSpPr/>
            <p:nvPr/>
          </p:nvGrpSpPr>
          <p:grpSpPr>
            <a:xfrm>
              <a:off x="82595" y="2926467"/>
              <a:ext cx="814275" cy="814550"/>
              <a:chOff x="3146775" y="2571725"/>
              <a:chExt cx="814275" cy="814550"/>
            </a:xfrm>
          </p:grpSpPr>
          <p:sp>
            <p:nvSpPr>
              <p:cNvPr id="783" name="Google Shape;783;p23"/>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3"/>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3"/>
            <p:cNvGrpSpPr/>
            <p:nvPr/>
          </p:nvGrpSpPr>
          <p:grpSpPr>
            <a:xfrm>
              <a:off x="-869130" y="859063"/>
              <a:ext cx="1766000" cy="1756400"/>
              <a:chOff x="1004350" y="3043700"/>
              <a:chExt cx="1766000" cy="1756400"/>
            </a:xfrm>
          </p:grpSpPr>
          <p:sp>
            <p:nvSpPr>
              <p:cNvPr id="786" name="Google Shape;786;p23"/>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3"/>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5_3_1_1_1_1">
    <p:spTree>
      <p:nvGrpSpPr>
        <p:cNvPr id="788" name="Shape 788"/>
        <p:cNvGrpSpPr/>
        <p:nvPr/>
      </p:nvGrpSpPr>
      <p:grpSpPr>
        <a:xfrm>
          <a:off x="0" y="0"/>
          <a:ext cx="0" cy="0"/>
          <a:chOff x="0" y="0"/>
          <a:chExt cx="0" cy="0"/>
        </a:xfrm>
      </p:grpSpPr>
      <p:sp>
        <p:nvSpPr>
          <p:cNvPr id="789" name="Google Shape;789;p24"/>
          <p:cNvSpPr/>
          <p:nvPr/>
        </p:nvSpPr>
        <p:spPr>
          <a:xfrm rot="10800000">
            <a:off x="5213510" y="-384075"/>
            <a:ext cx="4332566" cy="2581050"/>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5098"/>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4"/>
          <p:cNvGrpSpPr/>
          <p:nvPr/>
        </p:nvGrpSpPr>
        <p:grpSpPr>
          <a:xfrm>
            <a:off x="7066063" y="-653762"/>
            <a:ext cx="2141575" cy="1756825"/>
            <a:chOff x="7732150" y="-128062"/>
            <a:chExt cx="2141575" cy="1756825"/>
          </a:xfrm>
        </p:grpSpPr>
        <p:grpSp>
          <p:nvGrpSpPr>
            <p:cNvPr id="791" name="Google Shape;791;p24"/>
            <p:cNvGrpSpPr/>
            <p:nvPr/>
          </p:nvGrpSpPr>
          <p:grpSpPr>
            <a:xfrm>
              <a:off x="8316625" y="216501"/>
              <a:ext cx="814800" cy="814525"/>
              <a:chOff x="6578800" y="847800"/>
              <a:chExt cx="814800" cy="814525"/>
            </a:xfrm>
          </p:grpSpPr>
          <p:sp>
            <p:nvSpPr>
              <p:cNvPr id="792" name="Google Shape;792;p24"/>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4"/>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24"/>
            <p:cNvGrpSpPr/>
            <p:nvPr/>
          </p:nvGrpSpPr>
          <p:grpSpPr>
            <a:xfrm>
              <a:off x="7732150" y="376888"/>
              <a:ext cx="814800" cy="814525"/>
              <a:chOff x="5878225" y="305850"/>
              <a:chExt cx="814800" cy="814525"/>
            </a:xfrm>
          </p:grpSpPr>
          <p:sp>
            <p:nvSpPr>
              <p:cNvPr id="795" name="Google Shape;795;p24"/>
              <p:cNvSpPr/>
              <p:nvPr/>
            </p:nvSpPr>
            <p:spPr>
              <a:xfrm>
                <a:off x="5915225" y="305850"/>
                <a:ext cx="777800" cy="782200"/>
              </a:xfrm>
              <a:custGeom>
                <a:rect b="b" l="l" r="r" t="t"/>
                <a:pathLst>
                  <a:path extrusionOk="0" h="31288"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4"/>
              <p:cNvSpPr/>
              <p:nvPr/>
            </p:nvSpPr>
            <p:spPr>
              <a:xfrm>
                <a:off x="5878225" y="104092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7"/>
                      <a:pt x="1785" y="3177"/>
                    </a:cubicBezTo>
                    <a:cubicBezTo>
                      <a:pt x="2685" y="3177"/>
                      <a:pt x="3520" y="2385"/>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4"/>
            <p:cNvGrpSpPr/>
            <p:nvPr/>
          </p:nvGrpSpPr>
          <p:grpSpPr>
            <a:xfrm>
              <a:off x="8107725" y="-128062"/>
              <a:ext cx="1766000" cy="1756825"/>
              <a:chOff x="6373650" y="342850"/>
              <a:chExt cx="1766000" cy="1756825"/>
            </a:xfrm>
          </p:grpSpPr>
          <p:sp>
            <p:nvSpPr>
              <p:cNvPr id="798" name="Google Shape;798;p24"/>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4"/>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0" name="Google Shape;800;p2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801" name="Google Shape;801;p24"/>
          <p:cNvSpPr txBox="1"/>
          <p:nvPr>
            <p:ph hasCustomPrompt="1" idx="2" type="title"/>
          </p:nvPr>
        </p:nvSpPr>
        <p:spPr>
          <a:xfrm>
            <a:off x="1092700" y="1414975"/>
            <a:ext cx="12582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2" name="Google Shape;802;p24"/>
          <p:cNvSpPr txBox="1"/>
          <p:nvPr>
            <p:ph idx="1" type="subTitle"/>
          </p:nvPr>
        </p:nvSpPr>
        <p:spPr>
          <a:xfrm>
            <a:off x="2395500" y="1339675"/>
            <a:ext cx="2519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803" name="Google Shape;803;p24"/>
          <p:cNvSpPr txBox="1"/>
          <p:nvPr>
            <p:ph idx="3" type="subTitle"/>
          </p:nvPr>
        </p:nvSpPr>
        <p:spPr>
          <a:xfrm>
            <a:off x="2395500" y="1675719"/>
            <a:ext cx="25191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04" name="Google Shape;804;p24"/>
          <p:cNvSpPr txBox="1"/>
          <p:nvPr>
            <p:ph hasCustomPrompt="1" idx="4" type="title"/>
          </p:nvPr>
        </p:nvSpPr>
        <p:spPr>
          <a:xfrm>
            <a:off x="1092700" y="3966800"/>
            <a:ext cx="12582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5" name="Google Shape;805;p24"/>
          <p:cNvSpPr txBox="1"/>
          <p:nvPr>
            <p:ph idx="5" type="subTitle"/>
          </p:nvPr>
        </p:nvSpPr>
        <p:spPr>
          <a:xfrm>
            <a:off x="2395500" y="3891321"/>
            <a:ext cx="2519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806" name="Google Shape;806;p24"/>
          <p:cNvSpPr txBox="1"/>
          <p:nvPr>
            <p:ph idx="6" type="subTitle"/>
          </p:nvPr>
        </p:nvSpPr>
        <p:spPr>
          <a:xfrm>
            <a:off x="2395500" y="4226849"/>
            <a:ext cx="25191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07" name="Google Shape;807;p24"/>
          <p:cNvSpPr txBox="1"/>
          <p:nvPr>
            <p:ph hasCustomPrompt="1" idx="7" type="title"/>
          </p:nvPr>
        </p:nvSpPr>
        <p:spPr>
          <a:xfrm>
            <a:off x="1092700" y="3116192"/>
            <a:ext cx="12582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8" name="Google Shape;808;p24"/>
          <p:cNvSpPr txBox="1"/>
          <p:nvPr>
            <p:ph idx="8" type="subTitle"/>
          </p:nvPr>
        </p:nvSpPr>
        <p:spPr>
          <a:xfrm>
            <a:off x="2395500" y="3040772"/>
            <a:ext cx="2519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809" name="Google Shape;809;p24"/>
          <p:cNvSpPr txBox="1"/>
          <p:nvPr>
            <p:ph idx="9" type="subTitle"/>
          </p:nvPr>
        </p:nvSpPr>
        <p:spPr>
          <a:xfrm>
            <a:off x="2395500" y="3377173"/>
            <a:ext cx="25191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10" name="Google Shape;810;p24"/>
          <p:cNvSpPr txBox="1"/>
          <p:nvPr>
            <p:ph hasCustomPrompt="1" idx="13" type="title"/>
          </p:nvPr>
        </p:nvSpPr>
        <p:spPr>
          <a:xfrm>
            <a:off x="1092700" y="2265583"/>
            <a:ext cx="12582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11" name="Google Shape;811;p24"/>
          <p:cNvSpPr txBox="1"/>
          <p:nvPr>
            <p:ph idx="14" type="subTitle"/>
          </p:nvPr>
        </p:nvSpPr>
        <p:spPr>
          <a:xfrm>
            <a:off x="2395500" y="2190224"/>
            <a:ext cx="2519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812" name="Google Shape;812;p24"/>
          <p:cNvSpPr txBox="1"/>
          <p:nvPr>
            <p:ph idx="15" type="subTitle"/>
          </p:nvPr>
        </p:nvSpPr>
        <p:spPr>
          <a:xfrm>
            <a:off x="2395500" y="2527496"/>
            <a:ext cx="25191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813" name="Google Shape;813;p24"/>
          <p:cNvGrpSpPr/>
          <p:nvPr/>
        </p:nvGrpSpPr>
        <p:grpSpPr>
          <a:xfrm>
            <a:off x="-1770330" y="3643898"/>
            <a:ext cx="2233850" cy="2881955"/>
            <a:chOff x="-869130" y="859063"/>
            <a:chExt cx="2233850" cy="2881955"/>
          </a:xfrm>
        </p:grpSpPr>
        <p:grpSp>
          <p:nvGrpSpPr>
            <p:cNvPr id="814" name="Google Shape;814;p24"/>
            <p:cNvGrpSpPr/>
            <p:nvPr/>
          </p:nvGrpSpPr>
          <p:grpSpPr>
            <a:xfrm>
              <a:off x="583245" y="876223"/>
              <a:ext cx="781475" cy="777550"/>
              <a:chOff x="2532925" y="2911675"/>
              <a:chExt cx="781475" cy="777550"/>
            </a:xfrm>
          </p:grpSpPr>
          <p:sp>
            <p:nvSpPr>
              <p:cNvPr id="815" name="Google Shape;815;p24"/>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4"/>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24"/>
            <p:cNvGrpSpPr/>
            <p:nvPr/>
          </p:nvGrpSpPr>
          <p:grpSpPr>
            <a:xfrm>
              <a:off x="674770" y="1490267"/>
              <a:ext cx="499675" cy="497625"/>
              <a:chOff x="2548250" y="3477125"/>
              <a:chExt cx="499675" cy="497625"/>
            </a:xfrm>
          </p:grpSpPr>
          <p:sp>
            <p:nvSpPr>
              <p:cNvPr id="818" name="Google Shape;818;p24"/>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4"/>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24"/>
            <p:cNvGrpSpPr/>
            <p:nvPr/>
          </p:nvGrpSpPr>
          <p:grpSpPr>
            <a:xfrm>
              <a:off x="140624" y="1742028"/>
              <a:ext cx="1145201" cy="1144815"/>
              <a:chOff x="2516525" y="3338400"/>
              <a:chExt cx="814800" cy="814525"/>
            </a:xfrm>
          </p:grpSpPr>
          <p:sp>
            <p:nvSpPr>
              <p:cNvPr id="821" name="Google Shape;821;p24"/>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4"/>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24"/>
            <p:cNvGrpSpPr/>
            <p:nvPr/>
          </p:nvGrpSpPr>
          <p:grpSpPr>
            <a:xfrm>
              <a:off x="-238830" y="1664463"/>
              <a:ext cx="822075" cy="814675"/>
              <a:chOff x="1750375" y="3481025"/>
              <a:chExt cx="822075" cy="814675"/>
            </a:xfrm>
          </p:grpSpPr>
          <p:sp>
            <p:nvSpPr>
              <p:cNvPr id="824" name="Google Shape;824;p24"/>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4"/>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4"/>
            <p:cNvGrpSpPr/>
            <p:nvPr/>
          </p:nvGrpSpPr>
          <p:grpSpPr>
            <a:xfrm>
              <a:off x="302458" y="2300263"/>
              <a:ext cx="821525" cy="814675"/>
              <a:chOff x="578020" y="1990738"/>
              <a:chExt cx="821525" cy="814675"/>
            </a:xfrm>
          </p:grpSpPr>
          <p:sp>
            <p:nvSpPr>
              <p:cNvPr id="827" name="Google Shape;827;p24"/>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4"/>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4"/>
            <p:cNvGrpSpPr/>
            <p:nvPr/>
          </p:nvGrpSpPr>
          <p:grpSpPr>
            <a:xfrm>
              <a:off x="82595" y="2926467"/>
              <a:ext cx="814275" cy="814550"/>
              <a:chOff x="3146775" y="2571725"/>
              <a:chExt cx="814275" cy="814550"/>
            </a:xfrm>
          </p:grpSpPr>
          <p:sp>
            <p:nvSpPr>
              <p:cNvPr id="830" name="Google Shape;830;p24"/>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4"/>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24"/>
            <p:cNvGrpSpPr/>
            <p:nvPr/>
          </p:nvGrpSpPr>
          <p:grpSpPr>
            <a:xfrm>
              <a:off x="-869130" y="859063"/>
              <a:ext cx="1766000" cy="1756400"/>
              <a:chOff x="1004350" y="3043700"/>
              <a:chExt cx="1766000" cy="1756400"/>
            </a:xfrm>
          </p:grpSpPr>
          <p:sp>
            <p:nvSpPr>
              <p:cNvPr id="833" name="Google Shape;833;p24"/>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4"/>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
    <p:spTree>
      <p:nvGrpSpPr>
        <p:cNvPr id="835" name="Shape 835"/>
        <p:cNvGrpSpPr/>
        <p:nvPr/>
      </p:nvGrpSpPr>
      <p:grpSpPr>
        <a:xfrm>
          <a:off x="0" y="0"/>
          <a:ext cx="0" cy="0"/>
          <a:chOff x="0" y="0"/>
          <a:chExt cx="0" cy="0"/>
        </a:xfrm>
      </p:grpSpPr>
      <p:grpSp>
        <p:nvGrpSpPr>
          <p:cNvPr id="836" name="Google Shape;836;p25"/>
          <p:cNvGrpSpPr/>
          <p:nvPr/>
        </p:nvGrpSpPr>
        <p:grpSpPr>
          <a:xfrm>
            <a:off x="2" y="-1099000"/>
            <a:ext cx="8027923" cy="6471100"/>
            <a:chOff x="2" y="-1099000"/>
            <a:chExt cx="8027923" cy="6471100"/>
          </a:xfrm>
        </p:grpSpPr>
        <p:sp>
          <p:nvSpPr>
            <p:cNvPr id="837" name="Google Shape;837;p25"/>
            <p:cNvSpPr/>
            <p:nvPr/>
          </p:nvSpPr>
          <p:spPr>
            <a:xfrm flipH="1" rot="10800000">
              <a:off x="2" y="3166440"/>
              <a:ext cx="3911647" cy="2205660"/>
            </a:xfrm>
            <a:custGeom>
              <a:rect b="b" l="l" r="r" t="t"/>
              <a:pathLst>
                <a:path extrusionOk="0" h="81676" w="144849">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901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5"/>
            <p:cNvSpPr/>
            <p:nvPr/>
          </p:nvSpPr>
          <p:spPr>
            <a:xfrm>
              <a:off x="2516750" y="-1099000"/>
              <a:ext cx="5511175" cy="3277000"/>
            </a:xfrm>
            <a:custGeom>
              <a:rect b="b" l="l" r="r" t="t"/>
              <a:pathLst>
                <a:path extrusionOk="0" h="131080" w="220447">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25"/>
          <p:cNvGrpSpPr/>
          <p:nvPr/>
        </p:nvGrpSpPr>
        <p:grpSpPr>
          <a:xfrm>
            <a:off x="7225800" y="-850387"/>
            <a:ext cx="2231551" cy="2406854"/>
            <a:chOff x="7225800" y="-850387"/>
            <a:chExt cx="2231551" cy="2406854"/>
          </a:xfrm>
        </p:grpSpPr>
        <p:grpSp>
          <p:nvGrpSpPr>
            <p:cNvPr id="840" name="Google Shape;840;p25"/>
            <p:cNvGrpSpPr/>
            <p:nvPr/>
          </p:nvGrpSpPr>
          <p:grpSpPr>
            <a:xfrm>
              <a:off x="8269999" y="400192"/>
              <a:ext cx="1161778" cy="1156274"/>
              <a:chOff x="5830100" y="1454250"/>
              <a:chExt cx="780975" cy="777275"/>
            </a:xfrm>
          </p:grpSpPr>
          <p:sp>
            <p:nvSpPr>
              <p:cNvPr id="841" name="Google Shape;841;p25"/>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25"/>
            <p:cNvGrpSpPr/>
            <p:nvPr/>
          </p:nvGrpSpPr>
          <p:grpSpPr>
            <a:xfrm>
              <a:off x="7815578" y="-305238"/>
              <a:ext cx="1212096" cy="1211687"/>
              <a:chOff x="6578800" y="847800"/>
              <a:chExt cx="814800" cy="814525"/>
            </a:xfrm>
          </p:grpSpPr>
          <p:sp>
            <p:nvSpPr>
              <p:cNvPr id="844" name="Google Shape;844;p25"/>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25"/>
            <p:cNvGrpSpPr/>
            <p:nvPr/>
          </p:nvGrpSpPr>
          <p:grpSpPr>
            <a:xfrm>
              <a:off x="8244437" y="-182501"/>
              <a:ext cx="1212915" cy="1211725"/>
              <a:chOff x="5182925" y="1757200"/>
              <a:chExt cx="815350" cy="814550"/>
            </a:xfrm>
          </p:grpSpPr>
          <p:sp>
            <p:nvSpPr>
              <p:cNvPr id="847" name="Google Shape;847;p25"/>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25"/>
            <p:cNvGrpSpPr/>
            <p:nvPr/>
          </p:nvGrpSpPr>
          <p:grpSpPr>
            <a:xfrm>
              <a:off x="7225800" y="-850387"/>
              <a:ext cx="1766000" cy="1756825"/>
              <a:chOff x="6373650" y="342850"/>
              <a:chExt cx="1766000" cy="1756825"/>
            </a:xfrm>
          </p:grpSpPr>
          <p:sp>
            <p:nvSpPr>
              <p:cNvPr id="850" name="Google Shape;850;p25"/>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2" name="Google Shape;852;p25"/>
          <p:cNvSpPr txBox="1"/>
          <p:nvPr>
            <p:ph idx="1" type="body"/>
          </p:nvPr>
        </p:nvSpPr>
        <p:spPr>
          <a:xfrm>
            <a:off x="720000" y="1563512"/>
            <a:ext cx="3614700" cy="2716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accent5"/>
              </a:buClr>
              <a:buSzPts val="1600"/>
              <a:buChar char="●"/>
              <a:defRPr/>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853" name="Google Shape;853;p2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854" name="Google Shape;854;p25"/>
          <p:cNvGrpSpPr/>
          <p:nvPr/>
        </p:nvGrpSpPr>
        <p:grpSpPr>
          <a:xfrm flipH="1" rot="5400000">
            <a:off x="3864045" y="3827048"/>
            <a:ext cx="2233850" cy="2881955"/>
            <a:chOff x="-869130" y="859063"/>
            <a:chExt cx="2233850" cy="2881955"/>
          </a:xfrm>
        </p:grpSpPr>
        <p:grpSp>
          <p:nvGrpSpPr>
            <p:cNvPr id="855" name="Google Shape;855;p25"/>
            <p:cNvGrpSpPr/>
            <p:nvPr/>
          </p:nvGrpSpPr>
          <p:grpSpPr>
            <a:xfrm>
              <a:off x="583245" y="876223"/>
              <a:ext cx="781475" cy="777550"/>
              <a:chOff x="2532925" y="2911675"/>
              <a:chExt cx="781475" cy="777550"/>
            </a:xfrm>
          </p:grpSpPr>
          <p:sp>
            <p:nvSpPr>
              <p:cNvPr id="856" name="Google Shape;856;p25"/>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5"/>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25"/>
            <p:cNvGrpSpPr/>
            <p:nvPr/>
          </p:nvGrpSpPr>
          <p:grpSpPr>
            <a:xfrm>
              <a:off x="674770" y="1490267"/>
              <a:ext cx="499675" cy="497625"/>
              <a:chOff x="2548250" y="3477125"/>
              <a:chExt cx="499675" cy="497625"/>
            </a:xfrm>
          </p:grpSpPr>
          <p:sp>
            <p:nvSpPr>
              <p:cNvPr id="859" name="Google Shape;859;p25"/>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5"/>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5"/>
            <p:cNvGrpSpPr/>
            <p:nvPr/>
          </p:nvGrpSpPr>
          <p:grpSpPr>
            <a:xfrm>
              <a:off x="140624" y="1742028"/>
              <a:ext cx="1145201" cy="1144815"/>
              <a:chOff x="2516525" y="3338400"/>
              <a:chExt cx="814800" cy="814525"/>
            </a:xfrm>
          </p:grpSpPr>
          <p:sp>
            <p:nvSpPr>
              <p:cNvPr id="862" name="Google Shape;862;p25"/>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5"/>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25"/>
            <p:cNvGrpSpPr/>
            <p:nvPr/>
          </p:nvGrpSpPr>
          <p:grpSpPr>
            <a:xfrm>
              <a:off x="-238830" y="1664463"/>
              <a:ext cx="822075" cy="814675"/>
              <a:chOff x="1750375" y="3481025"/>
              <a:chExt cx="822075" cy="814675"/>
            </a:xfrm>
          </p:grpSpPr>
          <p:sp>
            <p:nvSpPr>
              <p:cNvPr id="865" name="Google Shape;865;p25"/>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5"/>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5"/>
            <p:cNvGrpSpPr/>
            <p:nvPr/>
          </p:nvGrpSpPr>
          <p:grpSpPr>
            <a:xfrm>
              <a:off x="302458" y="2300263"/>
              <a:ext cx="821525" cy="814675"/>
              <a:chOff x="578020" y="1990738"/>
              <a:chExt cx="821525" cy="814675"/>
            </a:xfrm>
          </p:grpSpPr>
          <p:sp>
            <p:nvSpPr>
              <p:cNvPr id="868" name="Google Shape;868;p25"/>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5"/>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5"/>
            <p:cNvGrpSpPr/>
            <p:nvPr/>
          </p:nvGrpSpPr>
          <p:grpSpPr>
            <a:xfrm>
              <a:off x="82595" y="2926467"/>
              <a:ext cx="814275" cy="814550"/>
              <a:chOff x="3146775" y="2571725"/>
              <a:chExt cx="814275" cy="814550"/>
            </a:xfrm>
          </p:grpSpPr>
          <p:sp>
            <p:nvSpPr>
              <p:cNvPr id="871" name="Google Shape;871;p25"/>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5"/>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25"/>
            <p:cNvGrpSpPr/>
            <p:nvPr/>
          </p:nvGrpSpPr>
          <p:grpSpPr>
            <a:xfrm>
              <a:off x="-869130" y="859063"/>
              <a:ext cx="1766000" cy="1756400"/>
              <a:chOff x="1004350" y="3043700"/>
              <a:chExt cx="1766000" cy="1756400"/>
            </a:xfrm>
          </p:grpSpPr>
          <p:sp>
            <p:nvSpPr>
              <p:cNvPr id="874" name="Google Shape;874;p25"/>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5"/>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
    <p:spTree>
      <p:nvGrpSpPr>
        <p:cNvPr id="876" name="Shape 876"/>
        <p:cNvGrpSpPr/>
        <p:nvPr/>
      </p:nvGrpSpPr>
      <p:grpSpPr>
        <a:xfrm>
          <a:off x="0" y="0"/>
          <a:ext cx="0" cy="0"/>
          <a:chOff x="0" y="0"/>
          <a:chExt cx="0" cy="0"/>
        </a:xfrm>
      </p:grpSpPr>
      <p:sp>
        <p:nvSpPr>
          <p:cNvPr id="877" name="Google Shape;877;p26"/>
          <p:cNvSpPr/>
          <p:nvPr/>
        </p:nvSpPr>
        <p:spPr>
          <a:xfrm>
            <a:off x="1658323" y="1902292"/>
            <a:ext cx="7485677" cy="3241208"/>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26"/>
          <p:cNvGrpSpPr/>
          <p:nvPr/>
        </p:nvGrpSpPr>
        <p:grpSpPr>
          <a:xfrm>
            <a:off x="7564588" y="-1086887"/>
            <a:ext cx="2610124" cy="2644309"/>
            <a:chOff x="7593725" y="-555675"/>
            <a:chExt cx="2610124" cy="2644309"/>
          </a:xfrm>
        </p:grpSpPr>
        <p:grpSp>
          <p:nvGrpSpPr>
            <p:cNvPr id="879" name="Google Shape;879;p26"/>
            <p:cNvGrpSpPr/>
            <p:nvPr/>
          </p:nvGrpSpPr>
          <p:grpSpPr>
            <a:xfrm>
              <a:off x="8269082" y="515039"/>
              <a:ext cx="1267288" cy="1261362"/>
              <a:chOff x="5830100" y="1454250"/>
              <a:chExt cx="780975" cy="777275"/>
            </a:xfrm>
          </p:grpSpPr>
          <p:sp>
            <p:nvSpPr>
              <p:cNvPr id="880" name="Google Shape;880;p26"/>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6"/>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26"/>
            <p:cNvGrpSpPr/>
            <p:nvPr/>
          </p:nvGrpSpPr>
          <p:grpSpPr>
            <a:xfrm>
              <a:off x="8616972" y="515044"/>
              <a:ext cx="1586877" cy="1573589"/>
              <a:chOff x="6289519" y="1775551"/>
              <a:chExt cx="821025" cy="814150"/>
            </a:xfrm>
          </p:grpSpPr>
          <p:sp>
            <p:nvSpPr>
              <p:cNvPr id="883" name="Google Shape;883;p26"/>
              <p:cNvSpPr/>
              <p:nvPr/>
            </p:nvSpPr>
            <p:spPr>
              <a:xfrm>
                <a:off x="6333269" y="1775551"/>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6"/>
              <p:cNvSpPr/>
              <p:nvPr/>
            </p:nvSpPr>
            <p:spPr>
              <a:xfrm>
                <a:off x="6289519" y="2510501"/>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26"/>
            <p:cNvGrpSpPr/>
            <p:nvPr/>
          </p:nvGrpSpPr>
          <p:grpSpPr>
            <a:xfrm>
              <a:off x="8455375" y="198200"/>
              <a:ext cx="814800" cy="814525"/>
              <a:chOff x="6578800" y="847800"/>
              <a:chExt cx="814800" cy="814525"/>
            </a:xfrm>
          </p:grpSpPr>
          <p:sp>
            <p:nvSpPr>
              <p:cNvPr id="886" name="Google Shape;886;p26"/>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26"/>
            <p:cNvGrpSpPr/>
            <p:nvPr/>
          </p:nvGrpSpPr>
          <p:grpSpPr>
            <a:xfrm>
              <a:off x="7593725" y="-555675"/>
              <a:ext cx="1766000" cy="1756825"/>
              <a:chOff x="6373650" y="342850"/>
              <a:chExt cx="1766000" cy="1756825"/>
            </a:xfrm>
          </p:grpSpPr>
          <p:sp>
            <p:nvSpPr>
              <p:cNvPr id="889" name="Google Shape;889;p26"/>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6"/>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 name="Google Shape;891;p26"/>
          <p:cNvSpPr txBox="1"/>
          <p:nvPr>
            <p:ph type="title"/>
          </p:nvPr>
        </p:nvSpPr>
        <p:spPr>
          <a:xfrm flipH="1">
            <a:off x="4750485" y="1491207"/>
            <a:ext cx="3392400" cy="10191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SzPts val="35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892" name="Google Shape;892;p26"/>
          <p:cNvSpPr txBox="1"/>
          <p:nvPr>
            <p:ph idx="1" type="subTitle"/>
          </p:nvPr>
        </p:nvSpPr>
        <p:spPr>
          <a:xfrm flipH="1">
            <a:off x="4750488" y="2525150"/>
            <a:ext cx="3392400" cy="1158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grpSp>
        <p:nvGrpSpPr>
          <p:cNvPr id="893" name="Google Shape;893;p26"/>
          <p:cNvGrpSpPr/>
          <p:nvPr/>
        </p:nvGrpSpPr>
        <p:grpSpPr>
          <a:xfrm flipH="1" rot="5400000">
            <a:off x="-1279455" y="3695173"/>
            <a:ext cx="2233850" cy="2881955"/>
            <a:chOff x="-869130" y="859063"/>
            <a:chExt cx="2233850" cy="2881955"/>
          </a:xfrm>
        </p:grpSpPr>
        <p:grpSp>
          <p:nvGrpSpPr>
            <p:cNvPr id="894" name="Google Shape;894;p26"/>
            <p:cNvGrpSpPr/>
            <p:nvPr/>
          </p:nvGrpSpPr>
          <p:grpSpPr>
            <a:xfrm>
              <a:off x="583245" y="876223"/>
              <a:ext cx="781475" cy="777550"/>
              <a:chOff x="2532925" y="2911675"/>
              <a:chExt cx="781475" cy="777550"/>
            </a:xfrm>
          </p:grpSpPr>
          <p:sp>
            <p:nvSpPr>
              <p:cNvPr id="895" name="Google Shape;895;p26"/>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6"/>
            <p:cNvGrpSpPr/>
            <p:nvPr/>
          </p:nvGrpSpPr>
          <p:grpSpPr>
            <a:xfrm>
              <a:off x="674770" y="1490267"/>
              <a:ext cx="499675" cy="497625"/>
              <a:chOff x="2548250" y="3477125"/>
              <a:chExt cx="499675" cy="497625"/>
            </a:xfrm>
          </p:grpSpPr>
          <p:sp>
            <p:nvSpPr>
              <p:cNvPr id="898" name="Google Shape;898;p26"/>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6"/>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26"/>
            <p:cNvGrpSpPr/>
            <p:nvPr/>
          </p:nvGrpSpPr>
          <p:grpSpPr>
            <a:xfrm>
              <a:off x="140624" y="1742028"/>
              <a:ext cx="1145201" cy="1144815"/>
              <a:chOff x="2516525" y="3338400"/>
              <a:chExt cx="814800" cy="814525"/>
            </a:xfrm>
          </p:grpSpPr>
          <p:sp>
            <p:nvSpPr>
              <p:cNvPr id="901" name="Google Shape;901;p26"/>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6"/>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26"/>
            <p:cNvGrpSpPr/>
            <p:nvPr/>
          </p:nvGrpSpPr>
          <p:grpSpPr>
            <a:xfrm>
              <a:off x="-238830" y="1664463"/>
              <a:ext cx="822075" cy="814675"/>
              <a:chOff x="1750375" y="3481025"/>
              <a:chExt cx="822075" cy="814675"/>
            </a:xfrm>
          </p:grpSpPr>
          <p:sp>
            <p:nvSpPr>
              <p:cNvPr id="904" name="Google Shape;904;p26"/>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6"/>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26"/>
            <p:cNvGrpSpPr/>
            <p:nvPr/>
          </p:nvGrpSpPr>
          <p:grpSpPr>
            <a:xfrm>
              <a:off x="302458" y="2300263"/>
              <a:ext cx="821525" cy="814675"/>
              <a:chOff x="578020" y="1990738"/>
              <a:chExt cx="821525" cy="814675"/>
            </a:xfrm>
          </p:grpSpPr>
          <p:sp>
            <p:nvSpPr>
              <p:cNvPr id="907" name="Google Shape;907;p26"/>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6"/>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26"/>
            <p:cNvGrpSpPr/>
            <p:nvPr/>
          </p:nvGrpSpPr>
          <p:grpSpPr>
            <a:xfrm>
              <a:off x="82595" y="2926467"/>
              <a:ext cx="814275" cy="814550"/>
              <a:chOff x="3146775" y="2571725"/>
              <a:chExt cx="814275" cy="814550"/>
            </a:xfrm>
          </p:grpSpPr>
          <p:sp>
            <p:nvSpPr>
              <p:cNvPr id="910" name="Google Shape;910;p26"/>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26"/>
            <p:cNvGrpSpPr/>
            <p:nvPr/>
          </p:nvGrpSpPr>
          <p:grpSpPr>
            <a:xfrm>
              <a:off x="-869130" y="859063"/>
              <a:ext cx="1766000" cy="1756400"/>
              <a:chOff x="1004350" y="3043700"/>
              <a:chExt cx="1766000" cy="1756400"/>
            </a:xfrm>
          </p:grpSpPr>
          <p:sp>
            <p:nvSpPr>
              <p:cNvPr id="913" name="Google Shape;913;p26"/>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6"/>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915" name="Shape 915"/>
        <p:cNvGrpSpPr/>
        <p:nvPr/>
      </p:nvGrpSpPr>
      <p:grpSpPr>
        <a:xfrm>
          <a:off x="0" y="0"/>
          <a:ext cx="0" cy="0"/>
          <a:chOff x="0" y="0"/>
          <a:chExt cx="0" cy="0"/>
        </a:xfrm>
      </p:grpSpPr>
      <p:sp>
        <p:nvSpPr>
          <p:cNvPr id="916" name="Google Shape;916;p27"/>
          <p:cNvSpPr/>
          <p:nvPr/>
        </p:nvSpPr>
        <p:spPr>
          <a:xfrm flipH="1" rot="10800000">
            <a:off x="5268275" y="-49932"/>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27"/>
          <p:cNvGrpSpPr/>
          <p:nvPr/>
        </p:nvGrpSpPr>
        <p:grpSpPr>
          <a:xfrm>
            <a:off x="7152475" y="-349213"/>
            <a:ext cx="2546975" cy="1756825"/>
            <a:chOff x="7056300" y="-416487"/>
            <a:chExt cx="2546975" cy="1756825"/>
          </a:xfrm>
        </p:grpSpPr>
        <p:grpSp>
          <p:nvGrpSpPr>
            <p:cNvPr id="918" name="Google Shape;918;p27"/>
            <p:cNvGrpSpPr/>
            <p:nvPr/>
          </p:nvGrpSpPr>
          <p:grpSpPr>
            <a:xfrm>
              <a:off x="7056300" y="150850"/>
              <a:ext cx="780975" cy="777275"/>
              <a:chOff x="5830100" y="1454250"/>
              <a:chExt cx="780975" cy="777275"/>
            </a:xfrm>
          </p:grpSpPr>
          <p:sp>
            <p:nvSpPr>
              <p:cNvPr id="919" name="Google Shape;919;p27"/>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27"/>
            <p:cNvGrpSpPr/>
            <p:nvPr/>
          </p:nvGrpSpPr>
          <p:grpSpPr>
            <a:xfrm>
              <a:off x="7743600" y="54675"/>
              <a:ext cx="814800" cy="814525"/>
              <a:chOff x="6578800" y="847800"/>
              <a:chExt cx="814800" cy="814525"/>
            </a:xfrm>
          </p:grpSpPr>
          <p:sp>
            <p:nvSpPr>
              <p:cNvPr id="922" name="Google Shape;922;p27"/>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27"/>
            <p:cNvGrpSpPr/>
            <p:nvPr/>
          </p:nvGrpSpPr>
          <p:grpSpPr>
            <a:xfrm>
              <a:off x="7837275" y="-416487"/>
              <a:ext cx="1766000" cy="1756825"/>
              <a:chOff x="6373650" y="342850"/>
              <a:chExt cx="1766000" cy="1756825"/>
            </a:xfrm>
          </p:grpSpPr>
          <p:sp>
            <p:nvSpPr>
              <p:cNvPr id="925" name="Google Shape;925;p27"/>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7"/>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7" name="Google Shape;927;p2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928" name="Google Shape;928;p27"/>
          <p:cNvGrpSpPr/>
          <p:nvPr/>
        </p:nvGrpSpPr>
        <p:grpSpPr>
          <a:xfrm flipH="1" rot="5400000">
            <a:off x="-1167709" y="2665323"/>
            <a:ext cx="1524655" cy="2250750"/>
            <a:chOff x="-238830" y="1490267"/>
            <a:chExt cx="1524655" cy="2250750"/>
          </a:xfrm>
        </p:grpSpPr>
        <p:grpSp>
          <p:nvGrpSpPr>
            <p:cNvPr id="929" name="Google Shape;929;p27"/>
            <p:cNvGrpSpPr/>
            <p:nvPr/>
          </p:nvGrpSpPr>
          <p:grpSpPr>
            <a:xfrm>
              <a:off x="674770" y="1490267"/>
              <a:ext cx="499675" cy="497625"/>
              <a:chOff x="2548250" y="3477125"/>
              <a:chExt cx="499675" cy="497625"/>
            </a:xfrm>
          </p:grpSpPr>
          <p:sp>
            <p:nvSpPr>
              <p:cNvPr id="930" name="Google Shape;930;p27"/>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7"/>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27"/>
            <p:cNvGrpSpPr/>
            <p:nvPr/>
          </p:nvGrpSpPr>
          <p:grpSpPr>
            <a:xfrm>
              <a:off x="140624" y="1742028"/>
              <a:ext cx="1145201" cy="1144815"/>
              <a:chOff x="2516525" y="3338400"/>
              <a:chExt cx="814800" cy="814525"/>
            </a:xfrm>
          </p:grpSpPr>
          <p:sp>
            <p:nvSpPr>
              <p:cNvPr id="933" name="Google Shape;933;p27"/>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7"/>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7"/>
            <p:cNvGrpSpPr/>
            <p:nvPr/>
          </p:nvGrpSpPr>
          <p:grpSpPr>
            <a:xfrm>
              <a:off x="-238830" y="1664463"/>
              <a:ext cx="822075" cy="814675"/>
              <a:chOff x="1750375" y="3481025"/>
              <a:chExt cx="822075" cy="814675"/>
            </a:xfrm>
          </p:grpSpPr>
          <p:sp>
            <p:nvSpPr>
              <p:cNvPr id="936" name="Google Shape;936;p27"/>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7"/>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27"/>
            <p:cNvGrpSpPr/>
            <p:nvPr/>
          </p:nvGrpSpPr>
          <p:grpSpPr>
            <a:xfrm>
              <a:off x="302458" y="2300263"/>
              <a:ext cx="821525" cy="814675"/>
              <a:chOff x="578020" y="1990738"/>
              <a:chExt cx="821525" cy="814675"/>
            </a:xfrm>
          </p:grpSpPr>
          <p:sp>
            <p:nvSpPr>
              <p:cNvPr id="939" name="Google Shape;939;p27"/>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7"/>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27"/>
            <p:cNvGrpSpPr/>
            <p:nvPr/>
          </p:nvGrpSpPr>
          <p:grpSpPr>
            <a:xfrm>
              <a:off x="82595" y="2926467"/>
              <a:ext cx="814275" cy="814550"/>
              <a:chOff x="3146775" y="2571725"/>
              <a:chExt cx="814275" cy="814550"/>
            </a:xfrm>
          </p:grpSpPr>
          <p:sp>
            <p:nvSpPr>
              <p:cNvPr id="942" name="Google Shape;942;p27"/>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7"/>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944" name="Shape 944"/>
        <p:cNvGrpSpPr/>
        <p:nvPr/>
      </p:nvGrpSpPr>
      <p:grpSpPr>
        <a:xfrm>
          <a:off x="0" y="0"/>
          <a:ext cx="0" cy="0"/>
          <a:chOff x="0" y="0"/>
          <a:chExt cx="0" cy="0"/>
        </a:xfrm>
      </p:grpSpPr>
      <p:sp>
        <p:nvSpPr>
          <p:cNvPr id="945" name="Google Shape;945;p28"/>
          <p:cNvSpPr/>
          <p:nvPr/>
        </p:nvSpPr>
        <p:spPr>
          <a:xfrm flipH="1">
            <a:off x="-95675" y="3193643"/>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grpSp>
        <p:nvGrpSpPr>
          <p:cNvPr id="947" name="Google Shape;947;p28"/>
          <p:cNvGrpSpPr/>
          <p:nvPr/>
        </p:nvGrpSpPr>
        <p:grpSpPr>
          <a:xfrm>
            <a:off x="7469423" y="-840064"/>
            <a:ext cx="2231938" cy="1909225"/>
            <a:chOff x="7469423" y="-840064"/>
            <a:chExt cx="2231938" cy="1909225"/>
          </a:xfrm>
        </p:grpSpPr>
        <p:grpSp>
          <p:nvGrpSpPr>
            <p:cNvPr id="948" name="Google Shape;948;p28"/>
            <p:cNvGrpSpPr/>
            <p:nvPr/>
          </p:nvGrpSpPr>
          <p:grpSpPr>
            <a:xfrm>
              <a:off x="8099538" y="-294926"/>
              <a:ext cx="1212096" cy="1211687"/>
              <a:chOff x="6578800" y="847800"/>
              <a:chExt cx="814800" cy="814525"/>
            </a:xfrm>
          </p:grpSpPr>
          <p:sp>
            <p:nvSpPr>
              <p:cNvPr id="949" name="Google Shape;949;p28"/>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28"/>
            <p:cNvGrpSpPr/>
            <p:nvPr/>
          </p:nvGrpSpPr>
          <p:grpSpPr>
            <a:xfrm>
              <a:off x="8488446" y="-142564"/>
              <a:ext cx="1212915" cy="1211725"/>
              <a:chOff x="5182925" y="1757200"/>
              <a:chExt cx="815350" cy="814550"/>
            </a:xfrm>
          </p:grpSpPr>
          <p:sp>
            <p:nvSpPr>
              <p:cNvPr id="952" name="Google Shape;952;p28"/>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28"/>
            <p:cNvGrpSpPr/>
            <p:nvPr/>
          </p:nvGrpSpPr>
          <p:grpSpPr>
            <a:xfrm>
              <a:off x="7469423" y="-840064"/>
              <a:ext cx="1766000" cy="1756825"/>
              <a:chOff x="7018013" y="1884612"/>
              <a:chExt cx="1766000" cy="1756825"/>
            </a:xfrm>
          </p:grpSpPr>
          <p:sp>
            <p:nvSpPr>
              <p:cNvPr id="955" name="Google Shape;955;p28"/>
              <p:cNvSpPr/>
              <p:nvPr/>
            </p:nvSpPr>
            <p:spPr>
              <a:xfrm>
                <a:off x="7185613" y="1884612"/>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7018013" y="3285437"/>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7" name="Google Shape;957;p28"/>
          <p:cNvGrpSpPr/>
          <p:nvPr/>
        </p:nvGrpSpPr>
        <p:grpSpPr>
          <a:xfrm flipH="1" rot="5400000">
            <a:off x="-1469955" y="2530198"/>
            <a:ext cx="2233850" cy="2881955"/>
            <a:chOff x="-869130" y="859063"/>
            <a:chExt cx="2233850" cy="2881955"/>
          </a:xfrm>
        </p:grpSpPr>
        <p:grpSp>
          <p:nvGrpSpPr>
            <p:cNvPr id="958" name="Google Shape;958;p28"/>
            <p:cNvGrpSpPr/>
            <p:nvPr/>
          </p:nvGrpSpPr>
          <p:grpSpPr>
            <a:xfrm>
              <a:off x="583245" y="876223"/>
              <a:ext cx="781475" cy="777550"/>
              <a:chOff x="2532925" y="2911675"/>
              <a:chExt cx="781475" cy="777550"/>
            </a:xfrm>
          </p:grpSpPr>
          <p:sp>
            <p:nvSpPr>
              <p:cNvPr id="959" name="Google Shape;959;p28"/>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28"/>
            <p:cNvGrpSpPr/>
            <p:nvPr/>
          </p:nvGrpSpPr>
          <p:grpSpPr>
            <a:xfrm>
              <a:off x="674770" y="1490267"/>
              <a:ext cx="499675" cy="497625"/>
              <a:chOff x="2548250" y="3477125"/>
              <a:chExt cx="499675" cy="497625"/>
            </a:xfrm>
          </p:grpSpPr>
          <p:sp>
            <p:nvSpPr>
              <p:cNvPr id="962" name="Google Shape;962;p28"/>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8"/>
            <p:cNvGrpSpPr/>
            <p:nvPr/>
          </p:nvGrpSpPr>
          <p:grpSpPr>
            <a:xfrm>
              <a:off x="140624" y="1742028"/>
              <a:ext cx="1145201" cy="1144815"/>
              <a:chOff x="2516525" y="3338400"/>
              <a:chExt cx="814800" cy="814525"/>
            </a:xfrm>
          </p:grpSpPr>
          <p:sp>
            <p:nvSpPr>
              <p:cNvPr id="965" name="Google Shape;965;p28"/>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28"/>
            <p:cNvGrpSpPr/>
            <p:nvPr/>
          </p:nvGrpSpPr>
          <p:grpSpPr>
            <a:xfrm>
              <a:off x="-238830" y="1664463"/>
              <a:ext cx="822075" cy="814675"/>
              <a:chOff x="1750375" y="3481025"/>
              <a:chExt cx="822075" cy="814675"/>
            </a:xfrm>
          </p:grpSpPr>
          <p:sp>
            <p:nvSpPr>
              <p:cNvPr id="968" name="Google Shape;968;p28"/>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28"/>
            <p:cNvGrpSpPr/>
            <p:nvPr/>
          </p:nvGrpSpPr>
          <p:grpSpPr>
            <a:xfrm>
              <a:off x="302458" y="2300263"/>
              <a:ext cx="821525" cy="814675"/>
              <a:chOff x="578020" y="1990738"/>
              <a:chExt cx="821525" cy="814675"/>
            </a:xfrm>
          </p:grpSpPr>
          <p:sp>
            <p:nvSpPr>
              <p:cNvPr id="971" name="Google Shape;971;p28"/>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28"/>
            <p:cNvGrpSpPr/>
            <p:nvPr/>
          </p:nvGrpSpPr>
          <p:grpSpPr>
            <a:xfrm>
              <a:off x="82595" y="2926467"/>
              <a:ext cx="814275" cy="814550"/>
              <a:chOff x="3146775" y="2571725"/>
              <a:chExt cx="814275" cy="814550"/>
            </a:xfrm>
          </p:grpSpPr>
          <p:sp>
            <p:nvSpPr>
              <p:cNvPr id="974" name="Google Shape;974;p28"/>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28"/>
            <p:cNvGrpSpPr/>
            <p:nvPr/>
          </p:nvGrpSpPr>
          <p:grpSpPr>
            <a:xfrm>
              <a:off x="-869130" y="859063"/>
              <a:ext cx="1766000" cy="1756400"/>
              <a:chOff x="1004350" y="3043700"/>
              <a:chExt cx="1766000" cy="1756400"/>
            </a:xfrm>
          </p:grpSpPr>
          <p:sp>
            <p:nvSpPr>
              <p:cNvPr id="977" name="Google Shape;977;p28"/>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979" name="Shape 979"/>
        <p:cNvGrpSpPr/>
        <p:nvPr/>
      </p:nvGrpSpPr>
      <p:grpSpPr>
        <a:xfrm>
          <a:off x="0" y="0"/>
          <a:ext cx="0" cy="0"/>
          <a:chOff x="0" y="0"/>
          <a:chExt cx="0" cy="0"/>
        </a:xfrm>
      </p:grpSpPr>
      <p:grpSp>
        <p:nvGrpSpPr>
          <p:cNvPr id="980" name="Google Shape;980;p29"/>
          <p:cNvGrpSpPr/>
          <p:nvPr/>
        </p:nvGrpSpPr>
        <p:grpSpPr>
          <a:xfrm flipH="1">
            <a:off x="-2712241" y="402035"/>
            <a:ext cx="12315382" cy="5421015"/>
            <a:chOff x="-1585691" y="-106965"/>
            <a:chExt cx="12315382" cy="5421015"/>
          </a:xfrm>
        </p:grpSpPr>
        <p:sp>
          <p:nvSpPr>
            <p:cNvPr id="981" name="Google Shape;981;p29"/>
            <p:cNvSpPr/>
            <p:nvPr/>
          </p:nvSpPr>
          <p:spPr>
            <a:xfrm>
              <a:off x="-1585691" y="2317925"/>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rot="10800000">
              <a:off x="3810041" y="-106965"/>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29"/>
          <p:cNvGrpSpPr/>
          <p:nvPr/>
        </p:nvGrpSpPr>
        <p:grpSpPr>
          <a:xfrm>
            <a:off x="7712625" y="-698652"/>
            <a:ext cx="1766000" cy="2043764"/>
            <a:chOff x="8107725" y="-415002"/>
            <a:chExt cx="1766000" cy="2043764"/>
          </a:xfrm>
        </p:grpSpPr>
        <p:grpSp>
          <p:nvGrpSpPr>
            <p:cNvPr id="984" name="Google Shape;984;p29"/>
            <p:cNvGrpSpPr/>
            <p:nvPr/>
          </p:nvGrpSpPr>
          <p:grpSpPr>
            <a:xfrm>
              <a:off x="8154738" y="209786"/>
              <a:ext cx="780975" cy="777275"/>
              <a:chOff x="5830100" y="1454250"/>
              <a:chExt cx="780975" cy="777275"/>
            </a:xfrm>
          </p:grpSpPr>
          <p:sp>
            <p:nvSpPr>
              <p:cNvPr id="985" name="Google Shape;985;p29"/>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29"/>
            <p:cNvGrpSpPr/>
            <p:nvPr/>
          </p:nvGrpSpPr>
          <p:grpSpPr>
            <a:xfrm>
              <a:off x="8214038" y="-415002"/>
              <a:ext cx="814800" cy="814525"/>
              <a:chOff x="5878225" y="305850"/>
              <a:chExt cx="814800" cy="814525"/>
            </a:xfrm>
          </p:grpSpPr>
          <p:sp>
            <p:nvSpPr>
              <p:cNvPr id="988" name="Google Shape;988;p29"/>
              <p:cNvSpPr/>
              <p:nvPr/>
            </p:nvSpPr>
            <p:spPr>
              <a:xfrm>
                <a:off x="5915225" y="305850"/>
                <a:ext cx="777800" cy="782200"/>
              </a:xfrm>
              <a:custGeom>
                <a:rect b="b" l="l" r="r" t="t"/>
                <a:pathLst>
                  <a:path extrusionOk="0" h="31288"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5878225" y="104092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7"/>
                      <a:pt x="1785" y="3177"/>
                    </a:cubicBezTo>
                    <a:cubicBezTo>
                      <a:pt x="2685" y="3177"/>
                      <a:pt x="3520" y="2385"/>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29"/>
            <p:cNvGrpSpPr/>
            <p:nvPr/>
          </p:nvGrpSpPr>
          <p:grpSpPr>
            <a:xfrm>
              <a:off x="8774825" y="703588"/>
              <a:ext cx="815350" cy="814550"/>
              <a:chOff x="5182925" y="1757200"/>
              <a:chExt cx="815350" cy="814550"/>
            </a:xfrm>
          </p:grpSpPr>
          <p:sp>
            <p:nvSpPr>
              <p:cNvPr id="991" name="Google Shape;991;p29"/>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29"/>
            <p:cNvGrpSpPr/>
            <p:nvPr/>
          </p:nvGrpSpPr>
          <p:grpSpPr>
            <a:xfrm>
              <a:off x="8107725" y="-128062"/>
              <a:ext cx="1766000" cy="1756825"/>
              <a:chOff x="6373650" y="342850"/>
              <a:chExt cx="1766000" cy="1756825"/>
            </a:xfrm>
          </p:grpSpPr>
          <p:sp>
            <p:nvSpPr>
              <p:cNvPr id="994" name="Google Shape;994;p29"/>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6" name="Google Shape;996;p29"/>
          <p:cNvSpPr txBox="1"/>
          <p:nvPr>
            <p:ph type="title"/>
          </p:nvPr>
        </p:nvSpPr>
        <p:spPr>
          <a:xfrm>
            <a:off x="896388" y="633190"/>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80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7" name="Google Shape;997;p29"/>
          <p:cNvSpPr txBox="1"/>
          <p:nvPr>
            <p:ph idx="1" type="subTitle"/>
          </p:nvPr>
        </p:nvSpPr>
        <p:spPr>
          <a:xfrm>
            <a:off x="896388" y="1673234"/>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8" name="Google Shape;998;p29"/>
          <p:cNvSpPr txBox="1"/>
          <p:nvPr/>
        </p:nvSpPr>
        <p:spPr>
          <a:xfrm>
            <a:off x="1029738" y="3613950"/>
            <a:ext cx="35853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including icons by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1"/>
              </a:solidFill>
              <a:latin typeface="Open Sans"/>
              <a:ea typeface="Open Sans"/>
              <a:cs typeface="Open Sans"/>
              <a:sym typeface="Open Sans"/>
            </a:endParaRPr>
          </a:p>
        </p:txBody>
      </p:sp>
      <p:grpSp>
        <p:nvGrpSpPr>
          <p:cNvPr id="999" name="Google Shape;999;p29"/>
          <p:cNvGrpSpPr/>
          <p:nvPr/>
        </p:nvGrpSpPr>
        <p:grpSpPr>
          <a:xfrm>
            <a:off x="-1616480" y="1671560"/>
            <a:ext cx="2233850" cy="2881955"/>
            <a:chOff x="-869130" y="859063"/>
            <a:chExt cx="2233850" cy="2881955"/>
          </a:xfrm>
        </p:grpSpPr>
        <p:grpSp>
          <p:nvGrpSpPr>
            <p:cNvPr id="1000" name="Google Shape;1000;p29"/>
            <p:cNvGrpSpPr/>
            <p:nvPr/>
          </p:nvGrpSpPr>
          <p:grpSpPr>
            <a:xfrm>
              <a:off x="583245" y="876223"/>
              <a:ext cx="781475" cy="777550"/>
              <a:chOff x="2532925" y="2911675"/>
              <a:chExt cx="781475" cy="777550"/>
            </a:xfrm>
          </p:grpSpPr>
          <p:sp>
            <p:nvSpPr>
              <p:cNvPr id="1001" name="Google Shape;1001;p29"/>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9"/>
            <p:cNvGrpSpPr/>
            <p:nvPr/>
          </p:nvGrpSpPr>
          <p:grpSpPr>
            <a:xfrm>
              <a:off x="674770" y="1490267"/>
              <a:ext cx="499675" cy="497625"/>
              <a:chOff x="2548250" y="3477125"/>
              <a:chExt cx="499675" cy="497625"/>
            </a:xfrm>
          </p:grpSpPr>
          <p:sp>
            <p:nvSpPr>
              <p:cNvPr id="1004" name="Google Shape;1004;p29"/>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29"/>
            <p:cNvGrpSpPr/>
            <p:nvPr/>
          </p:nvGrpSpPr>
          <p:grpSpPr>
            <a:xfrm>
              <a:off x="140624" y="1742028"/>
              <a:ext cx="1145201" cy="1144815"/>
              <a:chOff x="2516525" y="3338400"/>
              <a:chExt cx="814800" cy="814525"/>
            </a:xfrm>
          </p:grpSpPr>
          <p:sp>
            <p:nvSpPr>
              <p:cNvPr id="1007" name="Google Shape;1007;p29"/>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9"/>
            <p:cNvGrpSpPr/>
            <p:nvPr/>
          </p:nvGrpSpPr>
          <p:grpSpPr>
            <a:xfrm>
              <a:off x="-238830" y="1664463"/>
              <a:ext cx="822075" cy="814675"/>
              <a:chOff x="1750375" y="3481025"/>
              <a:chExt cx="822075" cy="814675"/>
            </a:xfrm>
          </p:grpSpPr>
          <p:sp>
            <p:nvSpPr>
              <p:cNvPr id="1010" name="Google Shape;1010;p29"/>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29"/>
            <p:cNvGrpSpPr/>
            <p:nvPr/>
          </p:nvGrpSpPr>
          <p:grpSpPr>
            <a:xfrm>
              <a:off x="302458" y="2300263"/>
              <a:ext cx="821525" cy="814675"/>
              <a:chOff x="578020" y="1990738"/>
              <a:chExt cx="821525" cy="814675"/>
            </a:xfrm>
          </p:grpSpPr>
          <p:sp>
            <p:nvSpPr>
              <p:cNvPr id="1013" name="Google Shape;1013;p29"/>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29"/>
            <p:cNvGrpSpPr/>
            <p:nvPr/>
          </p:nvGrpSpPr>
          <p:grpSpPr>
            <a:xfrm>
              <a:off x="82595" y="2926467"/>
              <a:ext cx="814275" cy="814550"/>
              <a:chOff x="3146775" y="2571725"/>
              <a:chExt cx="814275" cy="814550"/>
            </a:xfrm>
          </p:grpSpPr>
          <p:sp>
            <p:nvSpPr>
              <p:cNvPr id="1016" name="Google Shape;1016;p29"/>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29"/>
            <p:cNvGrpSpPr/>
            <p:nvPr/>
          </p:nvGrpSpPr>
          <p:grpSpPr>
            <a:xfrm>
              <a:off x="-869130" y="859063"/>
              <a:ext cx="1766000" cy="1756400"/>
              <a:chOff x="1004350" y="3043700"/>
              <a:chExt cx="1766000" cy="1756400"/>
            </a:xfrm>
          </p:grpSpPr>
          <p:sp>
            <p:nvSpPr>
              <p:cNvPr id="1019" name="Google Shape;1019;p29"/>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1021" name="Shape 1021"/>
        <p:cNvGrpSpPr/>
        <p:nvPr/>
      </p:nvGrpSpPr>
      <p:grpSpPr>
        <a:xfrm>
          <a:off x="0" y="0"/>
          <a:ext cx="0" cy="0"/>
          <a:chOff x="0" y="0"/>
          <a:chExt cx="0" cy="0"/>
        </a:xfrm>
      </p:grpSpPr>
      <p:sp>
        <p:nvSpPr>
          <p:cNvPr id="1022" name="Google Shape;1022;p30"/>
          <p:cNvSpPr/>
          <p:nvPr/>
        </p:nvSpPr>
        <p:spPr>
          <a:xfrm flipH="1">
            <a:off x="-95675" y="3193643"/>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 name="Google Shape;1023;p30"/>
          <p:cNvGrpSpPr/>
          <p:nvPr/>
        </p:nvGrpSpPr>
        <p:grpSpPr>
          <a:xfrm>
            <a:off x="7469423" y="-840064"/>
            <a:ext cx="2231938" cy="1909225"/>
            <a:chOff x="7469423" y="-840064"/>
            <a:chExt cx="2231938" cy="1909225"/>
          </a:xfrm>
        </p:grpSpPr>
        <p:grpSp>
          <p:nvGrpSpPr>
            <p:cNvPr id="1024" name="Google Shape;1024;p30"/>
            <p:cNvGrpSpPr/>
            <p:nvPr/>
          </p:nvGrpSpPr>
          <p:grpSpPr>
            <a:xfrm>
              <a:off x="8099538" y="-294926"/>
              <a:ext cx="1212096" cy="1211687"/>
              <a:chOff x="6578800" y="847800"/>
              <a:chExt cx="814800" cy="814525"/>
            </a:xfrm>
          </p:grpSpPr>
          <p:sp>
            <p:nvSpPr>
              <p:cNvPr id="1025" name="Google Shape;1025;p30"/>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30"/>
            <p:cNvGrpSpPr/>
            <p:nvPr/>
          </p:nvGrpSpPr>
          <p:grpSpPr>
            <a:xfrm>
              <a:off x="8488446" y="-142564"/>
              <a:ext cx="1212915" cy="1211725"/>
              <a:chOff x="5182925" y="1757200"/>
              <a:chExt cx="815350" cy="814550"/>
            </a:xfrm>
          </p:grpSpPr>
          <p:sp>
            <p:nvSpPr>
              <p:cNvPr id="1028" name="Google Shape;1028;p30"/>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0"/>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30"/>
            <p:cNvGrpSpPr/>
            <p:nvPr/>
          </p:nvGrpSpPr>
          <p:grpSpPr>
            <a:xfrm>
              <a:off x="7469423" y="-840064"/>
              <a:ext cx="1766000" cy="1756825"/>
              <a:chOff x="7018013" y="1884612"/>
              <a:chExt cx="1766000" cy="1756825"/>
            </a:xfrm>
          </p:grpSpPr>
          <p:sp>
            <p:nvSpPr>
              <p:cNvPr id="1031" name="Google Shape;1031;p30"/>
              <p:cNvSpPr/>
              <p:nvPr/>
            </p:nvSpPr>
            <p:spPr>
              <a:xfrm>
                <a:off x="7185613" y="1884612"/>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7018013" y="3285437"/>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3" name="Google Shape;1033;p30"/>
          <p:cNvGrpSpPr/>
          <p:nvPr/>
        </p:nvGrpSpPr>
        <p:grpSpPr>
          <a:xfrm flipH="1" rot="5400000">
            <a:off x="-707955" y="3035723"/>
            <a:ext cx="2233850" cy="2881955"/>
            <a:chOff x="-869130" y="859063"/>
            <a:chExt cx="2233850" cy="2881955"/>
          </a:xfrm>
        </p:grpSpPr>
        <p:grpSp>
          <p:nvGrpSpPr>
            <p:cNvPr id="1034" name="Google Shape;1034;p30"/>
            <p:cNvGrpSpPr/>
            <p:nvPr/>
          </p:nvGrpSpPr>
          <p:grpSpPr>
            <a:xfrm>
              <a:off x="583245" y="876223"/>
              <a:ext cx="781475" cy="777550"/>
              <a:chOff x="2532925" y="2911675"/>
              <a:chExt cx="781475" cy="777550"/>
            </a:xfrm>
          </p:grpSpPr>
          <p:sp>
            <p:nvSpPr>
              <p:cNvPr id="1035" name="Google Shape;1035;p30"/>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0"/>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30"/>
            <p:cNvGrpSpPr/>
            <p:nvPr/>
          </p:nvGrpSpPr>
          <p:grpSpPr>
            <a:xfrm>
              <a:off x="674770" y="1490267"/>
              <a:ext cx="499675" cy="497625"/>
              <a:chOff x="2548250" y="3477125"/>
              <a:chExt cx="499675" cy="497625"/>
            </a:xfrm>
          </p:grpSpPr>
          <p:sp>
            <p:nvSpPr>
              <p:cNvPr id="1038" name="Google Shape;1038;p30"/>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0"/>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30"/>
            <p:cNvGrpSpPr/>
            <p:nvPr/>
          </p:nvGrpSpPr>
          <p:grpSpPr>
            <a:xfrm>
              <a:off x="140624" y="1742028"/>
              <a:ext cx="1145201" cy="1144815"/>
              <a:chOff x="2516525" y="3338400"/>
              <a:chExt cx="814800" cy="814525"/>
            </a:xfrm>
          </p:grpSpPr>
          <p:sp>
            <p:nvSpPr>
              <p:cNvPr id="1041" name="Google Shape;1041;p30"/>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30"/>
            <p:cNvGrpSpPr/>
            <p:nvPr/>
          </p:nvGrpSpPr>
          <p:grpSpPr>
            <a:xfrm>
              <a:off x="-238830" y="1664463"/>
              <a:ext cx="822075" cy="814675"/>
              <a:chOff x="1750375" y="3481025"/>
              <a:chExt cx="822075" cy="814675"/>
            </a:xfrm>
          </p:grpSpPr>
          <p:sp>
            <p:nvSpPr>
              <p:cNvPr id="1044" name="Google Shape;1044;p30"/>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0"/>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30"/>
            <p:cNvGrpSpPr/>
            <p:nvPr/>
          </p:nvGrpSpPr>
          <p:grpSpPr>
            <a:xfrm>
              <a:off x="302458" y="2300263"/>
              <a:ext cx="821525" cy="814675"/>
              <a:chOff x="578020" y="1990738"/>
              <a:chExt cx="821525" cy="814675"/>
            </a:xfrm>
          </p:grpSpPr>
          <p:sp>
            <p:nvSpPr>
              <p:cNvPr id="1047" name="Google Shape;1047;p30"/>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30"/>
            <p:cNvGrpSpPr/>
            <p:nvPr/>
          </p:nvGrpSpPr>
          <p:grpSpPr>
            <a:xfrm>
              <a:off x="82595" y="2926467"/>
              <a:ext cx="814275" cy="814550"/>
              <a:chOff x="3146775" y="2571725"/>
              <a:chExt cx="814275" cy="814550"/>
            </a:xfrm>
          </p:grpSpPr>
          <p:sp>
            <p:nvSpPr>
              <p:cNvPr id="1050" name="Google Shape;1050;p30"/>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30"/>
            <p:cNvGrpSpPr/>
            <p:nvPr/>
          </p:nvGrpSpPr>
          <p:grpSpPr>
            <a:xfrm>
              <a:off x="-869130" y="859063"/>
              <a:ext cx="1766000" cy="1756400"/>
              <a:chOff x="1004350" y="3043700"/>
              <a:chExt cx="1766000" cy="1756400"/>
            </a:xfrm>
          </p:grpSpPr>
          <p:sp>
            <p:nvSpPr>
              <p:cNvPr id="1053" name="Google Shape;1053;p30"/>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4"/>
            </a:gs>
            <a:gs pos="0">
              <a:schemeClr val="accent4"/>
            </a:gs>
            <a:gs pos="39000">
              <a:srgbClr val="23223D"/>
            </a:gs>
            <a:gs pos="76000">
              <a:srgbClr val="23223D"/>
            </a:gs>
            <a:gs pos="100000">
              <a:schemeClr val="lt1"/>
            </a:gs>
          </a:gsLst>
          <a:lin ang="18900044" scaled="0"/>
        </a:gradFill>
      </p:bgPr>
    </p:bg>
    <p:spTree>
      <p:nvGrpSpPr>
        <p:cNvPr id="97" name="Shape 97"/>
        <p:cNvGrpSpPr/>
        <p:nvPr/>
      </p:nvGrpSpPr>
      <p:grpSpPr>
        <a:xfrm>
          <a:off x="0" y="0"/>
          <a:ext cx="0" cy="0"/>
          <a:chOff x="0" y="0"/>
          <a:chExt cx="0" cy="0"/>
        </a:xfrm>
      </p:grpSpPr>
      <p:grpSp>
        <p:nvGrpSpPr>
          <p:cNvPr id="98" name="Google Shape;98;p4"/>
          <p:cNvGrpSpPr/>
          <p:nvPr/>
        </p:nvGrpSpPr>
        <p:grpSpPr>
          <a:xfrm>
            <a:off x="4124975" y="-559964"/>
            <a:ext cx="8973402" cy="6263428"/>
            <a:chOff x="4124975" y="-617437"/>
            <a:chExt cx="8973402" cy="6263428"/>
          </a:xfrm>
        </p:grpSpPr>
        <p:sp>
          <p:nvSpPr>
            <p:cNvPr id="99" name="Google Shape;99;p4"/>
            <p:cNvSpPr/>
            <p:nvPr/>
          </p:nvSpPr>
          <p:spPr>
            <a:xfrm flipH="1">
              <a:off x="4124975" y="1760615"/>
              <a:ext cx="8973402" cy="388537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4"/>
            <p:cNvGrpSpPr/>
            <p:nvPr/>
          </p:nvGrpSpPr>
          <p:grpSpPr>
            <a:xfrm>
              <a:off x="7488500" y="-617437"/>
              <a:ext cx="1835165" cy="1756825"/>
              <a:chOff x="7488500" y="-617437"/>
              <a:chExt cx="1835165" cy="1756825"/>
            </a:xfrm>
          </p:grpSpPr>
          <p:grpSp>
            <p:nvGrpSpPr>
              <p:cNvPr id="101" name="Google Shape;101;p4"/>
              <p:cNvGrpSpPr/>
              <p:nvPr/>
            </p:nvGrpSpPr>
            <p:grpSpPr>
              <a:xfrm>
                <a:off x="8249677" y="-167171"/>
                <a:ext cx="1073988" cy="1073625"/>
                <a:chOff x="6578800" y="847800"/>
                <a:chExt cx="814800" cy="814525"/>
              </a:xfrm>
            </p:grpSpPr>
            <p:sp>
              <p:nvSpPr>
                <p:cNvPr id="102" name="Google Shape;102;p4"/>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a:off x="7488500" y="-617437"/>
                <a:ext cx="1766000" cy="1756825"/>
                <a:chOff x="6373650" y="342850"/>
                <a:chExt cx="1766000" cy="1756825"/>
              </a:xfrm>
            </p:grpSpPr>
            <p:sp>
              <p:nvSpPr>
                <p:cNvPr id="105" name="Google Shape;105;p4"/>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7" name="Google Shape;107;p4"/>
          <p:cNvSpPr txBox="1"/>
          <p:nvPr>
            <p:ph idx="1" type="body"/>
          </p:nvPr>
        </p:nvSpPr>
        <p:spPr>
          <a:xfrm>
            <a:off x="720000" y="1231375"/>
            <a:ext cx="7704000" cy="33573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accent5"/>
              </a:buClr>
              <a:buSzPts val="1200"/>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08" name="Google Shape;108;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1055" name="Shape 1055"/>
        <p:cNvGrpSpPr/>
        <p:nvPr/>
      </p:nvGrpSpPr>
      <p:grpSpPr>
        <a:xfrm>
          <a:off x="0" y="0"/>
          <a:ext cx="0" cy="0"/>
          <a:chOff x="0" y="0"/>
          <a:chExt cx="0" cy="0"/>
        </a:xfrm>
      </p:grpSpPr>
      <p:sp>
        <p:nvSpPr>
          <p:cNvPr id="1056" name="Google Shape;1056;p31"/>
          <p:cNvSpPr/>
          <p:nvPr/>
        </p:nvSpPr>
        <p:spPr>
          <a:xfrm rot="10800000">
            <a:off x="4571997" y="-1125052"/>
            <a:ext cx="4529554" cy="2698402"/>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 name="Google Shape;1057;p31"/>
          <p:cNvGrpSpPr/>
          <p:nvPr/>
        </p:nvGrpSpPr>
        <p:grpSpPr>
          <a:xfrm>
            <a:off x="7959322" y="-663290"/>
            <a:ext cx="1410620" cy="1946220"/>
            <a:chOff x="8178916" y="-182501"/>
            <a:chExt cx="1212915" cy="1673448"/>
          </a:xfrm>
        </p:grpSpPr>
        <p:grpSp>
          <p:nvGrpSpPr>
            <p:cNvPr id="1058" name="Google Shape;1058;p31"/>
            <p:cNvGrpSpPr/>
            <p:nvPr/>
          </p:nvGrpSpPr>
          <p:grpSpPr>
            <a:xfrm>
              <a:off x="8204479" y="334672"/>
              <a:ext cx="1161778" cy="1156274"/>
              <a:chOff x="5786056" y="1410206"/>
              <a:chExt cx="780975" cy="777275"/>
            </a:xfrm>
          </p:grpSpPr>
          <p:sp>
            <p:nvSpPr>
              <p:cNvPr id="1059" name="Google Shape;1059;p31"/>
              <p:cNvSpPr/>
              <p:nvPr/>
            </p:nvSpPr>
            <p:spPr>
              <a:xfrm>
                <a:off x="5859556" y="1410206"/>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a:off x="5786056" y="2028681"/>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31"/>
            <p:cNvGrpSpPr/>
            <p:nvPr/>
          </p:nvGrpSpPr>
          <p:grpSpPr>
            <a:xfrm>
              <a:off x="8178916" y="-182501"/>
              <a:ext cx="1212915" cy="1211725"/>
              <a:chOff x="5138881" y="1757200"/>
              <a:chExt cx="815350" cy="814550"/>
            </a:xfrm>
          </p:grpSpPr>
          <p:sp>
            <p:nvSpPr>
              <p:cNvPr id="1062" name="Google Shape;1062;p31"/>
              <p:cNvSpPr/>
              <p:nvPr/>
            </p:nvSpPr>
            <p:spPr>
              <a:xfrm>
                <a:off x="5175906"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5138881"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4" name="Google Shape;1064;p31"/>
          <p:cNvGrpSpPr/>
          <p:nvPr/>
        </p:nvGrpSpPr>
        <p:grpSpPr>
          <a:xfrm flipH="1" rot="5400000">
            <a:off x="-524780" y="4105473"/>
            <a:ext cx="2233850" cy="2881955"/>
            <a:chOff x="-869130" y="859063"/>
            <a:chExt cx="2233850" cy="2881955"/>
          </a:xfrm>
        </p:grpSpPr>
        <p:grpSp>
          <p:nvGrpSpPr>
            <p:cNvPr id="1065" name="Google Shape;1065;p31"/>
            <p:cNvGrpSpPr/>
            <p:nvPr/>
          </p:nvGrpSpPr>
          <p:grpSpPr>
            <a:xfrm>
              <a:off x="583245" y="876223"/>
              <a:ext cx="781475" cy="777550"/>
              <a:chOff x="2532925" y="2911675"/>
              <a:chExt cx="781475" cy="777550"/>
            </a:xfrm>
          </p:grpSpPr>
          <p:sp>
            <p:nvSpPr>
              <p:cNvPr id="1066" name="Google Shape;1066;p31"/>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31"/>
            <p:cNvGrpSpPr/>
            <p:nvPr/>
          </p:nvGrpSpPr>
          <p:grpSpPr>
            <a:xfrm>
              <a:off x="674770" y="1490267"/>
              <a:ext cx="499675" cy="497625"/>
              <a:chOff x="2548250" y="3477125"/>
              <a:chExt cx="499675" cy="497625"/>
            </a:xfrm>
          </p:grpSpPr>
          <p:sp>
            <p:nvSpPr>
              <p:cNvPr id="1069" name="Google Shape;1069;p31"/>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1"/>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31"/>
            <p:cNvGrpSpPr/>
            <p:nvPr/>
          </p:nvGrpSpPr>
          <p:grpSpPr>
            <a:xfrm>
              <a:off x="140624" y="1742028"/>
              <a:ext cx="1145201" cy="1144815"/>
              <a:chOff x="2516525" y="3338400"/>
              <a:chExt cx="814800" cy="814525"/>
            </a:xfrm>
          </p:grpSpPr>
          <p:sp>
            <p:nvSpPr>
              <p:cNvPr id="1072" name="Google Shape;1072;p31"/>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1"/>
            <p:cNvGrpSpPr/>
            <p:nvPr/>
          </p:nvGrpSpPr>
          <p:grpSpPr>
            <a:xfrm>
              <a:off x="-238830" y="1664463"/>
              <a:ext cx="822075" cy="814675"/>
              <a:chOff x="1750375" y="3481025"/>
              <a:chExt cx="822075" cy="814675"/>
            </a:xfrm>
          </p:grpSpPr>
          <p:sp>
            <p:nvSpPr>
              <p:cNvPr id="1075" name="Google Shape;1075;p31"/>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31"/>
            <p:cNvGrpSpPr/>
            <p:nvPr/>
          </p:nvGrpSpPr>
          <p:grpSpPr>
            <a:xfrm>
              <a:off x="302458" y="2300263"/>
              <a:ext cx="821525" cy="814675"/>
              <a:chOff x="578020" y="1990738"/>
              <a:chExt cx="821525" cy="814675"/>
            </a:xfrm>
          </p:grpSpPr>
          <p:sp>
            <p:nvSpPr>
              <p:cNvPr id="1078" name="Google Shape;1078;p31"/>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1"/>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31"/>
            <p:cNvGrpSpPr/>
            <p:nvPr/>
          </p:nvGrpSpPr>
          <p:grpSpPr>
            <a:xfrm>
              <a:off x="82595" y="2926467"/>
              <a:ext cx="814275" cy="814550"/>
              <a:chOff x="3146775" y="2571725"/>
              <a:chExt cx="814275" cy="814550"/>
            </a:xfrm>
          </p:grpSpPr>
          <p:sp>
            <p:nvSpPr>
              <p:cNvPr id="1081" name="Google Shape;1081;p31"/>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31"/>
            <p:cNvGrpSpPr/>
            <p:nvPr/>
          </p:nvGrpSpPr>
          <p:grpSpPr>
            <a:xfrm>
              <a:off x="-869130" y="859063"/>
              <a:ext cx="1766000" cy="1756400"/>
              <a:chOff x="1004350" y="3043700"/>
              <a:chExt cx="1766000" cy="1756400"/>
            </a:xfrm>
          </p:grpSpPr>
          <p:sp>
            <p:nvSpPr>
              <p:cNvPr id="1084" name="Google Shape;1084;p31"/>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1"/>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89" name="Shape 108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90" name="Shape 1090"/>
        <p:cNvGrpSpPr/>
        <p:nvPr/>
      </p:nvGrpSpPr>
      <p:grpSpPr>
        <a:xfrm>
          <a:off x="0" y="0"/>
          <a:ext cx="0" cy="0"/>
          <a:chOff x="0" y="0"/>
          <a:chExt cx="0" cy="0"/>
        </a:xfrm>
      </p:grpSpPr>
      <p:sp>
        <p:nvSpPr>
          <p:cNvPr id="1091" name="Google Shape;1091;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5"/>
          <p:cNvSpPr/>
          <p:nvPr/>
        </p:nvSpPr>
        <p:spPr>
          <a:xfrm>
            <a:off x="-2868550" y="1735738"/>
            <a:ext cx="5511175" cy="3277000"/>
          </a:xfrm>
          <a:custGeom>
            <a:rect b="b" l="l" r="r" t="t"/>
            <a:pathLst>
              <a:path extrusionOk="0" h="131080" w="220447">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901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5"/>
          <p:cNvGrpSpPr/>
          <p:nvPr/>
        </p:nvGrpSpPr>
        <p:grpSpPr>
          <a:xfrm>
            <a:off x="7731788" y="484387"/>
            <a:ext cx="2157835" cy="2418974"/>
            <a:chOff x="8196578" y="-610038"/>
            <a:chExt cx="2157835" cy="2418974"/>
          </a:xfrm>
        </p:grpSpPr>
        <p:grpSp>
          <p:nvGrpSpPr>
            <p:cNvPr id="112" name="Google Shape;112;p5"/>
            <p:cNvGrpSpPr/>
            <p:nvPr/>
          </p:nvGrpSpPr>
          <p:grpSpPr>
            <a:xfrm>
              <a:off x="8269999" y="400192"/>
              <a:ext cx="1161778" cy="1156274"/>
              <a:chOff x="5830100" y="1454250"/>
              <a:chExt cx="780975" cy="777275"/>
            </a:xfrm>
          </p:grpSpPr>
          <p:sp>
            <p:nvSpPr>
              <p:cNvPr id="113" name="Google Shape;113;p5"/>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5"/>
            <p:cNvGrpSpPr/>
            <p:nvPr/>
          </p:nvGrpSpPr>
          <p:grpSpPr>
            <a:xfrm>
              <a:off x="8196578" y="-610038"/>
              <a:ext cx="1212096" cy="1211687"/>
              <a:chOff x="6834917" y="642906"/>
              <a:chExt cx="814800" cy="814525"/>
            </a:xfrm>
          </p:grpSpPr>
          <p:sp>
            <p:nvSpPr>
              <p:cNvPr id="116" name="Google Shape;116;p5"/>
              <p:cNvSpPr/>
              <p:nvPr/>
            </p:nvSpPr>
            <p:spPr>
              <a:xfrm>
                <a:off x="6871917" y="642906"/>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6834917" y="1377981"/>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5"/>
            <p:cNvGrpSpPr/>
            <p:nvPr/>
          </p:nvGrpSpPr>
          <p:grpSpPr>
            <a:xfrm>
              <a:off x="8244437" y="-182501"/>
              <a:ext cx="1212915" cy="1211725"/>
              <a:chOff x="5182925" y="1757200"/>
              <a:chExt cx="815350" cy="814550"/>
            </a:xfrm>
          </p:grpSpPr>
          <p:sp>
            <p:nvSpPr>
              <p:cNvPr id="119" name="Google Shape;119;p5"/>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5"/>
            <p:cNvGrpSpPr/>
            <p:nvPr/>
          </p:nvGrpSpPr>
          <p:grpSpPr>
            <a:xfrm>
              <a:off x="8588413" y="52112"/>
              <a:ext cx="1766000" cy="1756825"/>
              <a:chOff x="7736263" y="1245349"/>
              <a:chExt cx="1766000" cy="1756825"/>
            </a:xfrm>
          </p:grpSpPr>
          <p:sp>
            <p:nvSpPr>
              <p:cNvPr id="122" name="Google Shape;122;p5"/>
              <p:cNvSpPr/>
              <p:nvPr/>
            </p:nvSpPr>
            <p:spPr>
              <a:xfrm>
                <a:off x="7903863" y="1245349"/>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7736263" y="2646174"/>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 name="Google Shape;124;p5"/>
          <p:cNvSpPr/>
          <p:nvPr/>
        </p:nvSpPr>
        <p:spPr>
          <a:xfrm>
            <a:off x="6271099" y="-833123"/>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rotWithShape="0" algn="bl">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txBox="1"/>
          <p:nvPr>
            <p:ph idx="1" type="subTitle"/>
          </p:nvPr>
        </p:nvSpPr>
        <p:spPr>
          <a:xfrm>
            <a:off x="1521488" y="2615650"/>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126" name="Google Shape;126;p5"/>
          <p:cNvSpPr txBox="1"/>
          <p:nvPr>
            <p:ph idx="2" type="subTitle"/>
          </p:nvPr>
        </p:nvSpPr>
        <p:spPr>
          <a:xfrm>
            <a:off x="1521488" y="2987050"/>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7" name="Google Shape;127;p5"/>
          <p:cNvSpPr txBox="1"/>
          <p:nvPr>
            <p:ph idx="3" type="subTitle"/>
          </p:nvPr>
        </p:nvSpPr>
        <p:spPr>
          <a:xfrm>
            <a:off x="4845713" y="2615650"/>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128" name="Google Shape;128;p5"/>
          <p:cNvSpPr txBox="1"/>
          <p:nvPr>
            <p:ph idx="4" type="subTitle"/>
          </p:nvPr>
        </p:nvSpPr>
        <p:spPr>
          <a:xfrm>
            <a:off x="4845713" y="2987050"/>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9" name="Google Shape;129;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130" name="Google Shape;130;p5"/>
          <p:cNvGrpSpPr/>
          <p:nvPr/>
        </p:nvGrpSpPr>
        <p:grpSpPr>
          <a:xfrm>
            <a:off x="-239005" y="4186098"/>
            <a:ext cx="2233850" cy="2881955"/>
            <a:chOff x="-869130" y="859063"/>
            <a:chExt cx="2233850" cy="2881955"/>
          </a:xfrm>
        </p:grpSpPr>
        <p:grpSp>
          <p:nvGrpSpPr>
            <p:cNvPr id="131" name="Google Shape;131;p5"/>
            <p:cNvGrpSpPr/>
            <p:nvPr/>
          </p:nvGrpSpPr>
          <p:grpSpPr>
            <a:xfrm>
              <a:off x="583245" y="876223"/>
              <a:ext cx="781475" cy="777550"/>
              <a:chOff x="2532925" y="2911675"/>
              <a:chExt cx="781475" cy="777550"/>
            </a:xfrm>
          </p:grpSpPr>
          <p:sp>
            <p:nvSpPr>
              <p:cNvPr id="132" name="Google Shape;132;p5"/>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5"/>
            <p:cNvGrpSpPr/>
            <p:nvPr/>
          </p:nvGrpSpPr>
          <p:grpSpPr>
            <a:xfrm>
              <a:off x="674770" y="1490267"/>
              <a:ext cx="499675" cy="497625"/>
              <a:chOff x="2548250" y="3477125"/>
              <a:chExt cx="499675" cy="497625"/>
            </a:xfrm>
          </p:grpSpPr>
          <p:sp>
            <p:nvSpPr>
              <p:cNvPr id="135" name="Google Shape;135;p5"/>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5"/>
            <p:cNvGrpSpPr/>
            <p:nvPr/>
          </p:nvGrpSpPr>
          <p:grpSpPr>
            <a:xfrm>
              <a:off x="140624" y="1742028"/>
              <a:ext cx="1145201" cy="1144815"/>
              <a:chOff x="2516525" y="3338400"/>
              <a:chExt cx="814800" cy="814525"/>
            </a:xfrm>
          </p:grpSpPr>
          <p:sp>
            <p:nvSpPr>
              <p:cNvPr id="138" name="Google Shape;138;p5"/>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5"/>
            <p:cNvGrpSpPr/>
            <p:nvPr/>
          </p:nvGrpSpPr>
          <p:grpSpPr>
            <a:xfrm>
              <a:off x="-238830" y="1664463"/>
              <a:ext cx="822075" cy="814675"/>
              <a:chOff x="1750375" y="3481025"/>
              <a:chExt cx="822075" cy="814675"/>
            </a:xfrm>
          </p:grpSpPr>
          <p:sp>
            <p:nvSpPr>
              <p:cNvPr id="141" name="Google Shape;141;p5"/>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5"/>
            <p:cNvGrpSpPr/>
            <p:nvPr/>
          </p:nvGrpSpPr>
          <p:grpSpPr>
            <a:xfrm>
              <a:off x="302458" y="2300263"/>
              <a:ext cx="821525" cy="814675"/>
              <a:chOff x="578020" y="1990738"/>
              <a:chExt cx="821525" cy="814675"/>
            </a:xfrm>
          </p:grpSpPr>
          <p:sp>
            <p:nvSpPr>
              <p:cNvPr id="144" name="Google Shape;144;p5"/>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5"/>
            <p:cNvGrpSpPr/>
            <p:nvPr/>
          </p:nvGrpSpPr>
          <p:grpSpPr>
            <a:xfrm>
              <a:off x="82595" y="2926467"/>
              <a:ext cx="814275" cy="814550"/>
              <a:chOff x="3146775" y="2571725"/>
              <a:chExt cx="814275" cy="814550"/>
            </a:xfrm>
          </p:grpSpPr>
          <p:sp>
            <p:nvSpPr>
              <p:cNvPr id="147" name="Google Shape;147;p5"/>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5"/>
            <p:cNvGrpSpPr/>
            <p:nvPr/>
          </p:nvGrpSpPr>
          <p:grpSpPr>
            <a:xfrm>
              <a:off x="-869130" y="859063"/>
              <a:ext cx="1766000" cy="1756400"/>
              <a:chOff x="1004350" y="3043700"/>
              <a:chExt cx="1766000" cy="1756400"/>
            </a:xfrm>
          </p:grpSpPr>
          <p:sp>
            <p:nvSpPr>
              <p:cNvPr id="150" name="Google Shape;150;p5"/>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grpSp>
        <p:nvGrpSpPr>
          <p:cNvPr id="153" name="Google Shape;153;p6"/>
          <p:cNvGrpSpPr/>
          <p:nvPr/>
        </p:nvGrpSpPr>
        <p:grpSpPr>
          <a:xfrm>
            <a:off x="4124975" y="-559964"/>
            <a:ext cx="8973402" cy="6263428"/>
            <a:chOff x="4124975" y="-617437"/>
            <a:chExt cx="8973402" cy="6263428"/>
          </a:xfrm>
        </p:grpSpPr>
        <p:sp>
          <p:nvSpPr>
            <p:cNvPr id="154" name="Google Shape;154;p6"/>
            <p:cNvSpPr/>
            <p:nvPr/>
          </p:nvSpPr>
          <p:spPr>
            <a:xfrm flipH="1">
              <a:off x="4124975" y="1760615"/>
              <a:ext cx="8973402" cy="388537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6"/>
            <p:cNvGrpSpPr/>
            <p:nvPr/>
          </p:nvGrpSpPr>
          <p:grpSpPr>
            <a:xfrm>
              <a:off x="7488500" y="-617437"/>
              <a:ext cx="1835165" cy="1756825"/>
              <a:chOff x="7488500" y="-617437"/>
              <a:chExt cx="1835165" cy="1756825"/>
            </a:xfrm>
          </p:grpSpPr>
          <p:grpSp>
            <p:nvGrpSpPr>
              <p:cNvPr id="156" name="Google Shape;156;p6"/>
              <p:cNvGrpSpPr/>
              <p:nvPr/>
            </p:nvGrpSpPr>
            <p:grpSpPr>
              <a:xfrm>
                <a:off x="8249677" y="-167171"/>
                <a:ext cx="1073988" cy="1073625"/>
                <a:chOff x="6578800" y="847800"/>
                <a:chExt cx="814800" cy="814525"/>
              </a:xfrm>
            </p:grpSpPr>
            <p:sp>
              <p:nvSpPr>
                <p:cNvPr id="157" name="Google Shape;157;p6"/>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6"/>
              <p:cNvGrpSpPr/>
              <p:nvPr/>
            </p:nvGrpSpPr>
            <p:grpSpPr>
              <a:xfrm>
                <a:off x="7488500" y="-617437"/>
                <a:ext cx="1766000" cy="1756825"/>
                <a:chOff x="6373650" y="342850"/>
                <a:chExt cx="1766000" cy="1756825"/>
              </a:xfrm>
            </p:grpSpPr>
            <p:sp>
              <p:nvSpPr>
                <p:cNvPr id="160" name="Google Shape;160;p6"/>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2" name="Google Shape;162;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sp>
        <p:nvSpPr>
          <p:cNvPr id="164" name="Google Shape;164;p7"/>
          <p:cNvSpPr/>
          <p:nvPr/>
        </p:nvSpPr>
        <p:spPr>
          <a:xfrm>
            <a:off x="1396975" y="1849588"/>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64000">
                <a:srgbClr val="FFFFFF">
                  <a:alpha val="0"/>
                </a:srgbClr>
              </a:gs>
              <a:gs pos="100000">
                <a:srgbClr val="FFFFFF">
                  <a:alpha val="7843"/>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txBox="1"/>
          <p:nvPr>
            <p:ph idx="1" type="subTitle"/>
          </p:nvPr>
        </p:nvSpPr>
        <p:spPr>
          <a:xfrm>
            <a:off x="1139679" y="2358745"/>
            <a:ext cx="2958900" cy="105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7"/>
          <p:cNvSpPr txBox="1"/>
          <p:nvPr>
            <p:ph type="title"/>
          </p:nvPr>
        </p:nvSpPr>
        <p:spPr>
          <a:xfrm>
            <a:off x="1139679" y="1648419"/>
            <a:ext cx="2958900" cy="638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p:txBody>
      </p:sp>
      <p:sp>
        <p:nvSpPr>
          <p:cNvPr id="167" name="Google Shape;167;p7"/>
          <p:cNvSpPr/>
          <p:nvPr/>
        </p:nvSpPr>
        <p:spPr>
          <a:xfrm>
            <a:off x="146400" y="-513526"/>
            <a:ext cx="1558688" cy="1419965"/>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2698631" scaled="0"/>
          </a:gradFill>
          <a:ln>
            <a:noFill/>
          </a:ln>
          <a:effectLst>
            <a:outerShdw blurRad="814388" rotWithShape="0" algn="bl" dir="1560000" dist="2095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7"/>
          <p:cNvGrpSpPr/>
          <p:nvPr/>
        </p:nvGrpSpPr>
        <p:grpSpPr>
          <a:xfrm>
            <a:off x="7648688" y="-186512"/>
            <a:ext cx="2438937" cy="1756825"/>
            <a:chOff x="7496288" y="-338912"/>
            <a:chExt cx="2438937" cy="1756825"/>
          </a:xfrm>
        </p:grpSpPr>
        <p:grpSp>
          <p:nvGrpSpPr>
            <p:cNvPr id="169" name="Google Shape;169;p7"/>
            <p:cNvGrpSpPr/>
            <p:nvPr/>
          </p:nvGrpSpPr>
          <p:grpSpPr>
            <a:xfrm>
              <a:off x="7923862" y="-5150"/>
              <a:ext cx="780975" cy="777275"/>
              <a:chOff x="5830100" y="1454250"/>
              <a:chExt cx="780975" cy="777275"/>
            </a:xfrm>
          </p:grpSpPr>
          <p:sp>
            <p:nvSpPr>
              <p:cNvPr id="170" name="Google Shape;170;p7"/>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7"/>
            <p:cNvGrpSpPr/>
            <p:nvPr/>
          </p:nvGrpSpPr>
          <p:grpSpPr>
            <a:xfrm>
              <a:off x="8319312" y="12463"/>
              <a:ext cx="814800" cy="814525"/>
              <a:chOff x="6578800" y="847800"/>
              <a:chExt cx="814800" cy="814525"/>
            </a:xfrm>
          </p:grpSpPr>
          <p:sp>
            <p:nvSpPr>
              <p:cNvPr id="173" name="Google Shape;173;p7"/>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7"/>
            <p:cNvGrpSpPr/>
            <p:nvPr/>
          </p:nvGrpSpPr>
          <p:grpSpPr>
            <a:xfrm>
              <a:off x="7496288" y="-83712"/>
              <a:ext cx="815350" cy="814550"/>
              <a:chOff x="5182925" y="1757200"/>
              <a:chExt cx="815350" cy="814550"/>
            </a:xfrm>
          </p:grpSpPr>
          <p:sp>
            <p:nvSpPr>
              <p:cNvPr id="176" name="Google Shape;176;p7"/>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7"/>
            <p:cNvGrpSpPr/>
            <p:nvPr/>
          </p:nvGrpSpPr>
          <p:grpSpPr>
            <a:xfrm>
              <a:off x="8169225" y="-338912"/>
              <a:ext cx="1766000" cy="1756825"/>
              <a:chOff x="6373650" y="342850"/>
              <a:chExt cx="1766000" cy="1756825"/>
            </a:xfrm>
          </p:grpSpPr>
          <p:sp>
            <p:nvSpPr>
              <p:cNvPr id="179" name="Google Shape;179;p7"/>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 name="Google Shape;181;p7"/>
          <p:cNvGrpSpPr/>
          <p:nvPr/>
        </p:nvGrpSpPr>
        <p:grpSpPr>
          <a:xfrm>
            <a:off x="-1176855" y="4046898"/>
            <a:ext cx="2233850" cy="2881955"/>
            <a:chOff x="-869130" y="859063"/>
            <a:chExt cx="2233850" cy="2881955"/>
          </a:xfrm>
        </p:grpSpPr>
        <p:grpSp>
          <p:nvGrpSpPr>
            <p:cNvPr id="182" name="Google Shape;182;p7"/>
            <p:cNvGrpSpPr/>
            <p:nvPr/>
          </p:nvGrpSpPr>
          <p:grpSpPr>
            <a:xfrm>
              <a:off x="583245" y="876223"/>
              <a:ext cx="781475" cy="777550"/>
              <a:chOff x="2532925" y="2911675"/>
              <a:chExt cx="781475" cy="777550"/>
            </a:xfrm>
          </p:grpSpPr>
          <p:sp>
            <p:nvSpPr>
              <p:cNvPr id="183" name="Google Shape;183;p7"/>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7"/>
            <p:cNvGrpSpPr/>
            <p:nvPr/>
          </p:nvGrpSpPr>
          <p:grpSpPr>
            <a:xfrm>
              <a:off x="674770" y="1490267"/>
              <a:ext cx="499675" cy="497625"/>
              <a:chOff x="2548250" y="3477125"/>
              <a:chExt cx="499675" cy="497625"/>
            </a:xfrm>
          </p:grpSpPr>
          <p:sp>
            <p:nvSpPr>
              <p:cNvPr id="186" name="Google Shape;186;p7"/>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7"/>
            <p:cNvGrpSpPr/>
            <p:nvPr/>
          </p:nvGrpSpPr>
          <p:grpSpPr>
            <a:xfrm>
              <a:off x="140624" y="1742028"/>
              <a:ext cx="1145201" cy="1144815"/>
              <a:chOff x="2516525" y="3338400"/>
              <a:chExt cx="814800" cy="814525"/>
            </a:xfrm>
          </p:grpSpPr>
          <p:sp>
            <p:nvSpPr>
              <p:cNvPr id="189" name="Google Shape;189;p7"/>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7"/>
            <p:cNvGrpSpPr/>
            <p:nvPr/>
          </p:nvGrpSpPr>
          <p:grpSpPr>
            <a:xfrm>
              <a:off x="-238830" y="1664463"/>
              <a:ext cx="822075" cy="814675"/>
              <a:chOff x="1750375" y="3481025"/>
              <a:chExt cx="822075" cy="814675"/>
            </a:xfrm>
          </p:grpSpPr>
          <p:sp>
            <p:nvSpPr>
              <p:cNvPr id="192" name="Google Shape;192;p7"/>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7"/>
            <p:cNvGrpSpPr/>
            <p:nvPr/>
          </p:nvGrpSpPr>
          <p:grpSpPr>
            <a:xfrm>
              <a:off x="302458" y="2300263"/>
              <a:ext cx="821525" cy="814675"/>
              <a:chOff x="578020" y="1990738"/>
              <a:chExt cx="821525" cy="814675"/>
            </a:xfrm>
          </p:grpSpPr>
          <p:sp>
            <p:nvSpPr>
              <p:cNvPr id="195" name="Google Shape;195;p7"/>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7"/>
            <p:cNvGrpSpPr/>
            <p:nvPr/>
          </p:nvGrpSpPr>
          <p:grpSpPr>
            <a:xfrm>
              <a:off x="82595" y="2926467"/>
              <a:ext cx="814275" cy="814550"/>
              <a:chOff x="3146775" y="2571725"/>
              <a:chExt cx="814275" cy="814550"/>
            </a:xfrm>
          </p:grpSpPr>
          <p:sp>
            <p:nvSpPr>
              <p:cNvPr id="198" name="Google Shape;198;p7"/>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7"/>
            <p:cNvGrpSpPr/>
            <p:nvPr/>
          </p:nvGrpSpPr>
          <p:grpSpPr>
            <a:xfrm>
              <a:off x="-869130" y="859063"/>
              <a:ext cx="1766000" cy="1756400"/>
              <a:chOff x="1004350" y="3043700"/>
              <a:chExt cx="1766000" cy="1756400"/>
            </a:xfrm>
          </p:grpSpPr>
          <p:sp>
            <p:nvSpPr>
              <p:cNvPr id="201" name="Google Shape;201;p7"/>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3" name="Shape 203"/>
        <p:cNvGrpSpPr/>
        <p:nvPr/>
      </p:nvGrpSpPr>
      <p:grpSpPr>
        <a:xfrm>
          <a:off x="0" y="0"/>
          <a:ext cx="0" cy="0"/>
          <a:chOff x="0" y="0"/>
          <a:chExt cx="0" cy="0"/>
        </a:xfrm>
      </p:grpSpPr>
      <p:grpSp>
        <p:nvGrpSpPr>
          <p:cNvPr id="204" name="Google Shape;204;p8"/>
          <p:cNvGrpSpPr/>
          <p:nvPr/>
        </p:nvGrpSpPr>
        <p:grpSpPr>
          <a:xfrm flipH="1" rot="10800000">
            <a:off x="-65564" y="-61803"/>
            <a:ext cx="9275128" cy="5267106"/>
            <a:chOff x="-65564" y="-86771"/>
            <a:chExt cx="9275128" cy="5267106"/>
          </a:xfrm>
        </p:grpSpPr>
        <p:sp>
          <p:nvSpPr>
            <p:cNvPr id="205" name="Google Shape;205;p8"/>
            <p:cNvSpPr/>
            <p:nvPr/>
          </p:nvSpPr>
          <p:spPr>
            <a:xfrm flipH="1">
              <a:off x="-65564" y="2865148"/>
              <a:ext cx="4425587" cy="231518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901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flipH="1">
              <a:off x="5241788" y="-86771"/>
              <a:ext cx="3967776" cy="2237310"/>
            </a:xfrm>
            <a:custGeom>
              <a:rect b="b" l="l" r="r" t="t"/>
              <a:pathLst>
                <a:path extrusionOk="0" h="81676" w="144849">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8"/>
          <p:cNvGrpSpPr/>
          <p:nvPr/>
        </p:nvGrpSpPr>
        <p:grpSpPr>
          <a:xfrm>
            <a:off x="7256657" y="-153908"/>
            <a:ext cx="2474737" cy="2122119"/>
            <a:chOff x="7209238" y="215744"/>
            <a:chExt cx="2474737" cy="2122119"/>
          </a:xfrm>
        </p:grpSpPr>
        <p:grpSp>
          <p:nvGrpSpPr>
            <p:cNvPr id="208" name="Google Shape;208;p8"/>
            <p:cNvGrpSpPr/>
            <p:nvPr/>
          </p:nvGrpSpPr>
          <p:grpSpPr>
            <a:xfrm>
              <a:off x="7456087" y="1321628"/>
              <a:ext cx="939513" cy="935062"/>
              <a:chOff x="5830100" y="1454250"/>
              <a:chExt cx="780975" cy="777275"/>
            </a:xfrm>
          </p:grpSpPr>
          <p:sp>
            <p:nvSpPr>
              <p:cNvPr id="209" name="Google Shape;209;p8"/>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8"/>
            <p:cNvGrpSpPr/>
            <p:nvPr/>
          </p:nvGrpSpPr>
          <p:grpSpPr>
            <a:xfrm>
              <a:off x="8016067" y="607304"/>
              <a:ext cx="601109" cy="598282"/>
              <a:chOff x="6096075" y="1168725"/>
              <a:chExt cx="499675" cy="497325"/>
            </a:xfrm>
          </p:grpSpPr>
          <p:sp>
            <p:nvSpPr>
              <p:cNvPr id="212" name="Google Shape;212;p8"/>
              <p:cNvSpPr/>
              <p:nvPr/>
            </p:nvSpPr>
            <p:spPr>
              <a:xfrm>
                <a:off x="6143125" y="1168725"/>
                <a:ext cx="452625" cy="456150"/>
              </a:xfrm>
              <a:custGeom>
                <a:rect b="b" l="l" r="r" t="t"/>
                <a:pathLst>
                  <a:path extrusionOk="0" h="18246" w="18105">
                    <a:moveTo>
                      <a:pt x="18104" y="1"/>
                    </a:moveTo>
                    <a:lnTo>
                      <a:pt x="191" y="17555"/>
                    </a:lnTo>
                    <a:cubicBezTo>
                      <a:pt x="22" y="17682"/>
                      <a:pt x="0" y="17935"/>
                      <a:pt x="148" y="18105"/>
                    </a:cubicBezTo>
                    <a:cubicBezTo>
                      <a:pt x="230" y="18198"/>
                      <a:pt x="343" y="18246"/>
                      <a:pt x="453" y="18246"/>
                    </a:cubicBezTo>
                    <a:cubicBezTo>
                      <a:pt x="544" y="18246"/>
                      <a:pt x="632" y="18214"/>
                      <a:pt x="698" y="18147"/>
                    </a:cubicBezTo>
                    <a:lnTo>
                      <a:pt x="719" y="18126"/>
                    </a:lnTo>
                    <a:lnTo>
                      <a:pt x="18104"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6096075" y="1564625"/>
                <a:ext cx="112450" cy="101425"/>
              </a:xfrm>
              <a:custGeom>
                <a:rect b="b" l="l" r="r" t="t"/>
                <a:pathLst>
                  <a:path extrusionOk="0" h="4057" w="4498">
                    <a:moveTo>
                      <a:pt x="2269" y="1"/>
                    </a:moveTo>
                    <a:cubicBezTo>
                      <a:pt x="1671" y="1"/>
                      <a:pt x="1068" y="261"/>
                      <a:pt x="656" y="830"/>
                    </a:cubicBezTo>
                    <a:cubicBezTo>
                      <a:pt x="0" y="1740"/>
                      <a:pt x="190" y="2988"/>
                      <a:pt x="1100" y="3664"/>
                    </a:cubicBezTo>
                    <a:cubicBezTo>
                      <a:pt x="1469" y="3936"/>
                      <a:pt x="1876" y="4057"/>
                      <a:pt x="2274" y="4057"/>
                    </a:cubicBezTo>
                    <a:cubicBezTo>
                      <a:pt x="3428" y="4057"/>
                      <a:pt x="4498" y="3040"/>
                      <a:pt x="4293" y="1719"/>
                    </a:cubicBezTo>
                    <a:cubicBezTo>
                      <a:pt x="4126" y="636"/>
                      <a:pt x="3203" y="1"/>
                      <a:pt x="2269"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8"/>
            <p:cNvGrpSpPr/>
            <p:nvPr/>
          </p:nvGrpSpPr>
          <p:grpSpPr>
            <a:xfrm>
              <a:off x="7209238" y="332595"/>
              <a:ext cx="1234575" cy="1224237"/>
              <a:chOff x="5806450" y="990550"/>
              <a:chExt cx="821025" cy="814150"/>
            </a:xfrm>
          </p:grpSpPr>
          <p:sp>
            <p:nvSpPr>
              <p:cNvPr id="215" name="Google Shape;215;p8"/>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8"/>
            <p:cNvGrpSpPr/>
            <p:nvPr/>
          </p:nvGrpSpPr>
          <p:grpSpPr>
            <a:xfrm>
              <a:off x="8489848" y="215744"/>
              <a:ext cx="980204" cy="979874"/>
              <a:chOff x="6578800" y="847800"/>
              <a:chExt cx="814800" cy="814525"/>
            </a:xfrm>
          </p:grpSpPr>
          <p:sp>
            <p:nvSpPr>
              <p:cNvPr id="218" name="Google Shape;218;p8"/>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a:off x="7917975" y="581038"/>
              <a:ext cx="1766000" cy="1756825"/>
              <a:chOff x="6373650" y="342850"/>
              <a:chExt cx="1766000" cy="1756825"/>
            </a:xfrm>
          </p:grpSpPr>
          <p:sp>
            <p:nvSpPr>
              <p:cNvPr id="221" name="Google Shape;221;p8"/>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 name="Google Shape;223;p8"/>
          <p:cNvSpPr/>
          <p:nvPr/>
        </p:nvSpPr>
        <p:spPr>
          <a:xfrm>
            <a:off x="5318074" y="-833123"/>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rotWithShape="0" algn="bl">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txBox="1"/>
          <p:nvPr>
            <p:ph type="title"/>
          </p:nvPr>
        </p:nvSpPr>
        <p:spPr>
          <a:xfrm>
            <a:off x="2135550" y="1321625"/>
            <a:ext cx="4872900" cy="26394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10000"/>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grpSp>
        <p:nvGrpSpPr>
          <p:cNvPr id="225" name="Google Shape;225;p8"/>
          <p:cNvGrpSpPr/>
          <p:nvPr/>
        </p:nvGrpSpPr>
        <p:grpSpPr>
          <a:xfrm>
            <a:off x="-458655" y="3353333"/>
            <a:ext cx="1603550" cy="2864794"/>
            <a:chOff x="-238830" y="876223"/>
            <a:chExt cx="1603550" cy="2864794"/>
          </a:xfrm>
        </p:grpSpPr>
        <p:grpSp>
          <p:nvGrpSpPr>
            <p:cNvPr id="226" name="Google Shape;226;p8"/>
            <p:cNvGrpSpPr/>
            <p:nvPr/>
          </p:nvGrpSpPr>
          <p:grpSpPr>
            <a:xfrm>
              <a:off x="583245" y="876223"/>
              <a:ext cx="781475" cy="777550"/>
              <a:chOff x="2532925" y="2911675"/>
              <a:chExt cx="781475" cy="777550"/>
            </a:xfrm>
          </p:grpSpPr>
          <p:sp>
            <p:nvSpPr>
              <p:cNvPr id="227" name="Google Shape;227;p8"/>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8"/>
            <p:cNvGrpSpPr/>
            <p:nvPr/>
          </p:nvGrpSpPr>
          <p:grpSpPr>
            <a:xfrm>
              <a:off x="674770" y="1490267"/>
              <a:ext cx="499675" cy="497625"/>
              <a:chOff x="2548250" y="3477125"/>
              <a:chExt cx="499675" cy="497625"/>
            </a:xfrm>
          </p:grpSpPr>
          <p:sp>
            <p:nvSpPr>
              <p:cNvPr id="230" name="Google Shape;230;p8"/>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8"/>
            <p:cNvGrpSpPr/>
            <p:nvPr/>
          </p:nvGrpSpPr>
          <p:grpSpPr>
            <a:xfrm>
              <a:off x="140624" y="1742028"/>
              <a:ext cx="1145201" cy="1144815"/>
              <a:chOff x="2516525" y="3338400"/>
              <a:chExt cx="814800" cy="814525"/>
            </a:xfrm>
          </p:grpSpPr>
          <p:sp>
            <p:nvSpPr>
              <p:cNvPr id="233" name="Google Shape;233;p8"/>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8"/>
            <p:cNvGrpSpPr/>
            <p:nvPr/>
          </p:nvGrpSpPr>
          <p:grpSpPr>
            <a:xfrm>
              <a:off x="-238830" y="1664463"/>
              <a:ext cx="822075" cy="814675"/>
              <a:chOff x="1750375" y="3481025"/>
              <a:chExt cx="822075" cy="814675"/>
            </a:xfrm>
          </p:grpSpPr>
          <p:sp>
            <p:nvSpPr>
              <p:cNvPr id="236" name="Google Shape;236;p8"/>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8"/>
            <p:cNvGrpSpPr/>
            <p:nvPr/>
          </p:nvGrpSpPr>
          <p:grpSpPr>
            <a:xfrm>
              <a:off x="302458" y="2300263"/>
              <a:ext cx="821525" cy="814675"/>
              <a:chOff x="578020" y="1990738"/>
              <a:chExt cx="821525" cy="814675"/>
            </a:xfrm>
          </p:grpSpPr>
          <p:sp>
            <p:nvSpPr>
              <p:cNvPr id="239" name="Google Shape;239;p8"/>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8"/>
            <p:cNvGrpSpPr/>
            <p:nvPr/>
          </p:nvGrpSpPr>
          <p:grpSpPr>
            <a:xfrm>
              <a:off x="82595" y="2926467"/>
              <a:ext cx="814275" cy="814550"/>
              <a:chOff x="3146775" y="2571725"/>
              <a:chExt cx="814275" cy="814550"/>
            </a:xfrm>
          </p:grpSpPr>
          <p:sp>
            <p:nvSpPr>
              <p:cNvPr id="242" name="Google Shape;242;p8"/>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4" name="Shape 244"/>
        <p:cNvGrpSpPr/>
        <p:nvPr/>
      </p:nvGrpSpPr>
      <p:grpSpPr>
        <a:xfrm>
          <a:off x="0" y="0"/>
          <a:ext cx="0" cy="0"/>
          <a:chOff x="0" y="0"/>
          <a:chExt cx="0" cy="0"/>
        </a:xfrm>
      </p:grpSpPr>
      <p:grpSp>
        <p:nvGrpSpPr>
          <p:cNvPr id="245" name="Google Shape;245;p9"/>
          <p:cNvGrpSpPr/>
          <p:nvPr/>
        </p:nvGrpSpPr>
        <p:grpSpPr>
          <a:xfrm>
            <a:off x="-1497775" y="-1647565"/>
            <a:ext cx="10641775" cy="6943465"/>
            <a:chOff x="-1497775" y="-1647565"/>
            <a:chExt cx="10641775" cy="6943465"/>
          </a:xfrm>
        </p:grpSpPr>
        <p:sp>
          <p:nvSpPr>
            <p:cNvPr id="246" name="Google Shape;246;p9"/>
            <p:cNvSpPr/>
            <p:nvPr/>
          </p:nvSpPr>
          <p:spPr>
            <a:xfrm rot="10800000">
              <a:off x="5802696" y="3412043"/>
              <a:ext cx="3341304" cy="1883857"/>
            </a:xfrm>
            <a:custGeom>
              <a:rect b="b" l="l" r="r" t="t"/>
              <a:pathLst>
                <a:path extrusionOk="0" h="81676" w="144849">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7843"/>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flipH="1" rot="10800000">
              <a:off x="-1497775" y="-1647565"/>
              <a:ext cx="7356316" cy="4374140"/>
            </a:xfrm>
            <a:custGeom>
              <a:rect b="b" l="l" r="r" t="t"/>
              <a:pathLst>
                <a:path extrusionOk="0" h="131080" w="220447">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7843"/>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9"/>
          <p:cNvGrpSpPr/>
          <p:nvPr/>
        </p:nvGrpSpPr>
        <p:grpSpPr>
          <a:xfrm>
            <a:off x="7693763" y="-76638"/>
            <a:ext cx="1820585" cy="2753437"/>
            <a:chOff x="7815578" y="-305238"/>
            <a:chExt cx="1820585" cy="2753437"/>
          </a:xfrm>
        </p:grpSpPr>
        <p:grpSp>
          <p:nvGrpSpPr>
            <p:cNvPr id="249" name="Google Shape;249;p9"/>
            <p:cNvGrpSpPr/>
            <p:nvPr/>
          </p:nvGrpSpPr>
          <p:grpSpPr>
            <a:xfrm>
              <a:off x="8269999" y="400192"/>
              <a:ext cx="1161778" cy="1156274"/>
              <a:chOff x="5830100" y="1454250"/>
              <a:chExt cx="780975" cy="777275"/>
            </a:xfrm>
          </p:grpSpPr>
          <p:sp>
            <p:nvSpPr>
              <p:cNvPr id="250" name="Google Shape;250;p9"/>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9"/>
            <p:cNvGrpSpPr/>
            <p:nvPr/>
          </p:nvGrpSpPr>
          <p:grpSpPr>
            <a:xfrm>
              <a:off x="7815578" y="-305238"/>
              <a:ext cx="1212096" cy="1211687"/>
              <a:chOff x="6578800" y="847800"/>
              <a:chExt cx="814800" cy="814525"/>
            </a:xfrm>
          </p:grpSpPr>
          <p:sp>
            <p:nvSpPr>
              <p:cNvPr id="253" name="Google Shape;253;p9"/>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9"/>
            <p:cNvGrpSpPr/>
            <p:nvPr/>
          </p:nvGrpSpPr>
          <p:grpSpPr>
            <a:xfrm>
              <a:off x="8244437" y="-182501"/>
              <a:ext cx="1212915" cy="1211725"/>
              <a:chOff x="5182925" y="1757200"/>
              <a:chExt cx="815350" cy="814550"/>
            </a:xfrm>
          </p:grpSpPr>
          <p:sp>
            <p:nvSpPr>
              <p:cNvPr id="256" name="Google Shape;256;p9"/>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9"/>
            <p:cNvGrpSpPr/>
            <p:nvPr/>
          </p:nvGrpSpPr>
          <p:grpSpPr>
            <a:xfrm>
              <a:off x="7870163" y="691374"/>
              <a:ext cx="1766000" cy="1756825"/>
              <a:chOff x="7018013" y="1884612"/>
              <a:chExt cx="1766000" cy="1756825"/>
            </a:xfrm>
          </p:grpSpPr>
          <p:sp>
            <p:nvSpPr>
              <p:cNvPr id="259" name="Google Shape;259;p9"/>
              <p:cNvSpPr/>
              <p:nvPr/>
            </p:nvSpPr>
            <p:spPr>
              <a:xfrm>
                <a:off x="7185613" y="1884612"/>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7018013" y="3285437"/>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 name="Google Shape;261;p9"/>
          <p:cNvSpPr/>
          <p:nvPr/>
        </p:nvSpPr>
        <p:spPr>
          <a:xfrm>
            <a:off x="-431501" y="-833123"/>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3500032" scaled="0"/>
          </a:gradFill>
          <a:ln>
            <a:noFill/>
          </a:ln>
          <a:effectLst>
            <a:outerShdw blurRad="814388" rotWithShape="0" algn="bl">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txBox="1"/>
          <p:nvPr>
            <p:ph idx="1" type="subTitle"/>
          </p:nvPr>
        </p:nvSpPr>
        <p:spPr>
          <a:xfrm>
            <a:off x="2993513" y="2169341"/>
            <a:ext cx="3156900" cy="149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3" name="Google Shape;263;p9"/>
          <p:cNvSpPr txBox="1"/>
          <p:nvPr>
            <p:ph type="title"/>
          </p:nvPr>
        </p:nvSpPr>
        <p:spPr>
          <a:xfrm>
            <a:off x="2993588" y="1485537"/>
            <a:ext cx="3156900" cy="58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400"/>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p:txBody>
      </p:sp>
      <p:grpSp>
        <p:nvGrpSpPr>
          <p:cNvPr id="264" name="Google Shape;264;p9"/>
          <p:cNvGrpSpPr/>
          <p:nvPr/>
        </p:nvGrpSpPr>
        <p:grpSpPr>
          <a:xfrm>
            <a:off x="195770" y="5594052"/>
            <a:ext cx="814275" cy="814550"/>
            <a:chOff x="3146775" y="2571725"/>
            <a:chExt cx="814275" cy="814550"/>
          </a:xfrm>
        </p:grpSpPr>
        <p:sp>
          <p:nvSpPr>
            <p:cNvPr id="265" name="Google Shape;265;p9"/>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9"/>
          <p:cNvGrpSpPr/>
          <p:nvPr/>
        </p:nvGrpSpPr>
        <p:grpSpPr>
          <a:xfrm>
            <a:off x="-221817" y="3481102"/>
            <a:ext cx="1699713" cy="2301420"/>
            <a:chOff x="-221817" y="3481102"/>
            <a:chExt cx="1699713" cy="2301420"/>
          </a:xfrm>
        </p:grpSpPr>
        <p:grpSp>
          <p:nvGrpSpPr>
            <p:cNvPr id="268" name="Google Shape;268;p9"/>
            <p:cNvGrpSpPr/>
            <p:nvPr/>
          </p:nvGrpSpPr>
          <p:grpSpPr>
            <a:xfrm>
              <a:off x="696420" y="3543808"/>
              <a:ext cx="781475" cy="777550"/>
              <a:chOff x="2532925" y="2911675"/>
              <a:chExt cx="781475" cy="777550"/>
            </a:xfrm>
          </p:grpSpPr>
          <p:sp>
            <p:nvSpPr>
              <p:cNvPr id="269" name="Google Shape;269;p9"/>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9"/>
            <p:cNvGrpSpPr/>
            <p:nvPr/>
          </p:nvGrpSpPr>
          <p:grpSpPr>
            <a:xfrm>
              <a:off x="787945" y="4157852"/>
              <a:ext cx="499675" cy="497625"/>
              <a:chOff x="2548250" y="3477125"/>
              <a:chExt cx="499675" cy="497625"/>
            </a:xfrm>
          </p:grpSpPr>
          <p:sp>
            <p:nvSpPr>
              <p:cNvPr id="272" name="Google Shape;272;p9"/>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9"/>
            <p:cNvGrpSpPr/>
            <p:nvPr/>
          </p:nvGrpSpPr>
          <p:grpSpPr>
            <a:xfrm>
              <a:off x="253799" y="4409613"/>
              <a:ext cx="1145201" cy="1144815"/>
              <a:chOff x="2516525" y="3338400"/>
              <a:chExt cx="814800" cy="814525"/>
            </a:xfrm>
          </p:grpSpPr>
          <p:sp>
            <p:nvSpPr>
              <p:cNvPr id="275" name="Google Shape;275;p9"/>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9"/>
            <p:cNvGrpSpPr/>
            <p:nvPr/>
          </p:nvGrpSpPr>
          <p:grpSpPr>
            <a:xfrm>
              <a:off x="-125655" y="4332048"/>
              <a:ext cx="822075" cy="814675"/>
              <a:chOff x="1750375" y="3481025"/>
              <a:chExt cx="822075" cy="814675"/>
            </a:xfrm>
          </p:grpSpPr>
          <p:sp>
            <p:nvSpPr>
              <p:cNvPr id="278" name="Google Shape;278;p9"/>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9"/>
            <p:cNvGrpSpPr/>
            <p:nvPr/>
          </p:nvGrpSpPr>
          <p:grpSpPr>
            <a:xfrm>
              <a:off x="415633" y="4967848"/>
              <a:ext cx="821525" cy="814675"/>
              <a:chOff x="578020" y="1990738"/>
              <a:chExt cx="821525" cy="814675"/>
            </a:xfrm>
          </p:grpSpPr>
          <p:sp>
            <p:nvSpPr>
              <p:cNvPr id="281" name="Google Shape;281;p9"/>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9"/>
            <p:cNvGrpSpPr/>
            <p:nvPr/>
          </p:nvGrpSpPr>
          <p:grpSpPr>
            <a:xfrm>
              <a:off x="195770" y="3481102"/>
              <a:ext cx="499675" cy="497625"/>
              <a:chOff x="2548250" y="3477125"/>
              <a:chExt cx="499675" cy="497625"/>
            </a:xfrm>
          </p:grpSpPr>
          <p:sp>
            <p:nvSpPr>
              <p:cNvPr id="284" name="Google Shape;284;p9"/>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9"/>
            <p:cNvGrpSpPr/>
            <p:nvPr/>
          </p:nvGrpSpPr>
          <p:grpSpPr>
            <a:xfrm>
              <a:off x="-221817" y="3978723"/>
              <a:ext cx="821525" cy="814675"/>
              <a:chOff x="578020" y="1990738"/>
              <a:chExt cx="821525" cy="814675"/>
            </a:xfrm>
          </p:grpSpPr>
          <p:sp>
            <p:nvSpPr>
              <p:cNvPr id="287" name="Google Shape;287;p9"/>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289" name="Shape 289"/>
        <p:cNvGrpSpPr/>
        <p:nvPr/>
      </p:nvGrpSpPr>
      <p:grpSpPr>
        <a:xfrm>
          <a:off x="0" y="0"/>
          <a:ext cx="0" cy="0"/>
          <a:chOff x="0" y="0"/>
          <a:chExt cx="0" cy="0"/>
        </a:xfrm>
      </p:grpSpPr>
      <p:sp>
        <p:nvSpPr>
          <p:cNvPr id="290" name="Google Shape;290;p10"/>
          <p:cNvSpPr txBox="1"/>
          <p:nvPr>
            <p:ph type="title"/>
          </p:nvPr>
        </p:nvSpPr>
        <p:spPr>
          <a:xfrm>
            <a:off x="5563175" y="1953450"/>
            <a:ext cx="2877000" cy="1236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3200"/>
              <a:buFont typeface="Fredoka One"/>
              <a:buNone/>
              <a:defRPr>
                <a:solidFill>
                  <a:schemeClr val="dk2"/>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91" name="Google Shape;291;p10"/>
          <p:cNvSpPr/>
          <p:nvPr/>
        </p:nvSpPr>
        <p:spPr>
          <a:xfrm>
            <a:off x="4932157" y="2940050"/>
            <a:ext cx="4211921" cy="2203410"/>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24705"/>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10"/>
          <p:cNvGrpSpPr/>
          <p:nvPr/>
        </p:nvGrpSpPr>
        <p:grpSpPr>
          <a:xfrm rot="10800000">
            <a:off x="6778849" y="-517552"/>
            <a:ext cx="2097047" cy="1756400"/>
            <a:chOff x="2617149" y="3849298"/>
            <a:chExt cx="2097047" cy="1756400"/>
          </a:xfrm>
        </p:grpSpPr>
        <p:grpSp>
          <p:nvGrpSpPr>
            <p:cNvPr id="293" name="Google Shape;293;p10"/>
            <p:cNvGrpSpPr/>
            <p:nvPr/>
          </p:nvGrpSpPr>
          <p:grpSpPr>
            <a:xfrm>
              <a:off x="2617149" y="4256038"/>
              <a:ext cx="1145201" cy="1144815"/>
              <a:chOff x="2516525" y="3338400"/>
              <a:chExt cx="814800" cy="814525"/>
            </a:xfrm>
          </p:grpSpPr>
          <p:sp>
            <p:nvSpPr>
              <p:cNvPr id="294" name="Google Shape;294;p10"/>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0"/>
            <p:cNvGrpSpPr/>
            <p:nvPr/>
          </p:nvGrpSpPr>
          <p:grpSpPr>
            <a:xfrm>
              <a:off x="3533633" y="4791023"/>
              <a:ext cx="821525" cy="814675"/>
              <a:chOff x="578020" y="1990738"/>
              <a:chExt cx="821525" cy="814675"/>
            </a:xfrm>
          </p:grpSpPr>
          <p:sp>
            <p:nvSpPr>
              <p:cNvPr id="297" name="Google Shape;297;p10"/>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0"/>
            <p:cNvGrpSpPr/>
            <p:nvPr/>
          </p:nvGrpSpPr>
          <p:grpSpPr>
            <a:xfrm>
              <a:off x="3762345" y="4328952"/>
              <a:ext cx="814275" cy="814550"/>
              <a:chOff x="3146775" y="2571725"/>
              <a:chExt cx="814275" cy="814550"/>
            </a:xfrm>
          </p:grpSpPr>
          <p:sp>
            <p:nvSpPr>
              <p:cNvPr id="300" name="Google Shape;300;p10"/>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0"/>
            <p:cNvGrpSpPr/>
            <p:nvPr/>
          </p:nvGrpSpPr>
          <p:grpSpPr>
            <a:xfrm>
              <a:off x="2948195" y="3849298"/>
              <a:ext cx="1766000" cy="1756400"/>
              <a:chOff x="1004350" y="3043700"/>
              <a:chExt cx="1766000" cy="1756400"/>
            </a:xfrm>
          </p:grpSpPr>
          <p:sp>
            <p:nvSpPr>
              <p:cNvPr id="303" name="Google Shape;303;p10"/>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0">
              <a:schemeClr val="accent4"/>
            </a:gs>
            <a:gs pos="39000">
              <a:srgbClr val="23223D"/>
            </a:gs>
            <a:gs pos="76000">
              <a:srgbClr val="23223D"/>
            </a:gs>
            <a:gs pos="100000">
              <a:schemeClr val="lt1"/>
            </a:gs>
          </a:gsLst>
          <a:lin ang="18900044"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1pPr>
            <a:lvl2pPr lvl="1"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2pPr>
            <a:lvl3pPr lvl="2"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3pPr>
            <a:lvl4pPr lvl="3"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4pPr>
            <a:lvl5pPr lvl="4"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5pPr>
            <a:lvl6pPr lvl="5"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6pPr>
            <a:lvl7pPr lvl="6"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7pPr>
            <a:lvl8pPr lvl="7"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8pPr>
            <a:lvl9pPr lvl="8"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86" name="Shape 1086"/>
        <p:cNvGrpSpPr/>
        <p:nvPr/>
      </p:nvGrpSpPr>
      <p:grpSpPr>
        <a:xfrm>
          <a:off x="0" y="0"/>
          <a:ext cx="0" cy="0"/>
          <a:chOff x="0" y="0"/>
          <a:chExt cx="0" cy="0"/>
        </a:xfrm>
      </p:grpSpPr>
      <p:sp>
        <p:nvSpPr>
          <p:cNvPr id="1087" name="Google Shape;1087;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88" name="Google Shape;1088;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wIDmOHSrg7HXQ_NsqXAUgcCkwIsB2u2i2TilwgG8xY/copy#gid=0"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8.xml"/><Relationship Id="rId5" Type="http://schemas.openxmlformats.org/officeDocument/2006/relationships/hyperlink" Target="http://bit.ly/33VAFh3" TargetMode="External"/><Relationship Id="rId6" Type="http://schemas.openxmlformats.org/officeDocument/2006/relationships/slide" Target="/ppt/slides/slide35.xml"/><Relationship Id="rId7" Type="http://schemas.openxmlformats.org/officeDocument/2006/relationships/slide" Target="/ppt/slides/slide34.xml"/><Relationship Id="rId8" Type="http://schemas.openxmlformats.org/officeDocument/2006/relationships/slide" Target="/ppt/slides/slide36.xml"/><Relationship Id="rId11" Type="http://schemas.openxmlformats.org/officeDocument/2006/relationships/slide" Target="/ppt/slides/slide40.xml"/><Relationship Id="rId10" Type="http://schemas.openxmlformats.org/officeDocument/2006/relationships/slide" Target="/ppt/slides/slide4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1.xml"/><Relationship Id="rId15" Type="http://schemas.openxmlformats.org/officeDocument/2006/relationships/slide" Target="/ppt/slides/slide42.xml"/><Relationship Id="rId14" Type="http://schemas.openxmlformats.org/officeDocument/2006/relationships/slide" Target="/ppt/slides/slide42.xml"/><Relationship Id="rId16" Type="http://schemas.openxmlformats.org/officeDocument/2006/relationships/slide" Target="/ppt/slides/slide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wIDmOHSrg7HXQ_NsqXAUgcCkwIsB2u2i2TilwgG8xY/copy#gid=1532537235" TargetMode="External"/><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freepik.com/free-photo/young-asian-woman-checking-her-phone-outdoors_18986393.htm#page=1&amp;position=21&amp;from_view=collections/?utm_source=slidesgo_template&amp;utm_medium=referral-link&amp;utm_campaign=sg_resources&amp;utm_content=freepik" TargetMode="External"/><Relationship Id="rId4" Type="http://schemas.openxmlformats.org/officeDocument/2006/relationships/hyperlink" Target="https://www.freepik.com/free-photo/medium-shot-senior-man-wearing-headphones_18494092.htm#page=1&amp;position=27&amp;from_view=collections/?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www.freepik.com/free-vector/speed-light-spotlights-digital-background_12067354.htm#page=1&amp;position=31&amp;from_view=collections/?utm_source=slidesgo_template&amp;utm_medium=referral-link&amp;utm_campaign=sg_resources&amp;utm_content=freepik" TargetMode="External"/><Relationship Id="rId4" Type="http://schemas.openxmlformats.org/officeDocument/2006/relationships/hyperlink" Target="https://www.freepik.com/free-vector/colorful-pack-knight-elements_1355991.htm#page=1&amp;position=8&amp;from_view=collections/?utm_source=slidesgo_template&amp;utm_medium=referral-link&amp;utm_campaign=sg_resources&amp;utm_content=freepik" TargetMode="External"/><Relationship Id="rId9" Type="http://schemas.openxmlformats.org/officeDocument/2006/relationships/hyperlink" Target="https://www.freepik.com/free-vector/knight-elements-with-flat-design_1367622.htm#page=1&amp;position=6&amp;from_view=collections/?utm_source=slidesgo_template&amp;utm_medium=referral-link&amp;utm_campaign=sg_resources&amp;utm_content=freepik" TargetMode="External"/><Relationship Id="rId5" Type="http://schemas.openxmlformats.org/officeDocument/2006/relationships/hyperlink" Target="https://www.freepik.com/free-vector/paper-style-galaxy-background_14308679.htm#page=1&amp;position=0&amp;from_view=collections/?utm_source=slidesgo_template&amp;utm_medium=referral-link&amp;utm_campaign=sg_resources&amp;utm_content=freepik" TargetMode="External"/><Relationship Id="rId6" Type="http://schemas.openxmlformats.org/officeDocument/2006/relationships/hyperlink" Target="https://www.freepik.com/free-vector/modern-spaceship-collection-with-flat-design_3016749.htm#page=1&amp;position=16&amp;from_view=collections/?utm_source=slidesgo_template&amp;utm_medium=referral-link&amp;utm_campaign=sg_resources&amp;utm_content=freepik" TargetMode="External"/><Relationship Id="rId7" Type="http://schemas.openxmlformats.org/officeDocument/2006/relationships/hyperlink" Target="https://www.freepik.com/free-vector/colorful-light-sword-collection_2985825.htm#page=1&amp;position=32&amp;from_view=collections/?utm_source=slidesgo_template&amp;utm_medium=referral-link&amp;utm_campaign=sg_resources&amp;utm_content=freepik" TargetMode="External"/><Relationship Id="rId8" Type="http://schemas.openxmlformats.org/officeDocument/2006/relationships/hyperlink" Target="https://www.freepik.com/free-vector/flat-design-ninja-logo-template_15635615.htm#page=1&amp;position=2&amp;from_view=collections/?utm_source=slidesgo_template&amp;utm_medium=referral-link&amp;utm_campaign=sg_resources&amp;utm_content=freepik" TargetMode="External"/><Relationship Id="rId11" Type="http://schemas.openxmlformats.org/officeDocument/2006/relationships/hyperlink" Target="https://www.freepik.com/free-photo/young-man-wearing-white-clothes-using-tablet_13327654.htm#page=1&amp;position=23&amp;from_view=collections/?utm_source=slidesgo_template&amp;utm_medium=referral-link&amp;utm_campaign=sg_resources&amp;utm_content=freepik" TargetMode="External"/><Relationship Id="rId10" Type="http://schemas.openxmlformats.org/officeDocument/2006/relationships/hyperlink" Target="https://www.freepik.com/free-photo/woman-using-smartwatch-with-digital-assistant_18771533.htm#page=1&amp;position=22&amp;from_view=collections/?utm_source=slidesgo_template&amp;utm_medium=referral-link&amp;utm_campaign=sg_resources&amp;utm_content=freepik" TargetMode="External"/><Relationship Id="rId13" Type="http://schemas.openxmlformats.org/officeDocument/2006/relationships/hyperlink" Target="https://www.freepik.com/free-photo/man-using-pair-smart-glasses_18771655.htm#page=1&amp;position=24&amp;from_view=collections/?utm_source=slidesgo_template&amp;utm_medium=referral-link&amp;utm_campaign=sg_resources&amp;utm_content=freepik" TargetMode="External"/><Relationship Id="rId12" Type="http://schemas.openxmlformats.org/officeDocument/2006/relationships/hyperlink" Target="https://www.freepik.com/free-photo/digital-assistant-speaker-table_18771537.htm#page=1&amp;position=25&amp;from_view=collections/?utm_source=slidesgo_template&amp;utm_medium=referral-link&amp;utm_campaign=sg_resources&amp;utm_content=freepik" TargetMode="External"/><Relationship Id="rId14" Type="http://schemas.openxmlformats.org/officeDocument/2006/relationships/hyperlink" Target="https://www.freepik.com/free-photo/african-american-woman-talking-with-someone-her-smartphone_18153758.htm#page=1&amp;position=28&amp;from_view=collections/?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Karantina" TargetMode="External"/><Relationship Id="rId4" Type="http://schemas.openxmlformats.org/officeDocument/2006/relationships/hyperlink" Target="https://fonts.google.com/specimen/Open+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5.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35"/>
          <p:cNvSpPr txBox="1"/>
          <p:nvPr>
            <p:ph idx="4294967295" type="ctrTitle"/>
          </p:nvPr>
        </p:nvSpPr>
        <p:spPr>
          <a:xfrm>
            <a:off x="386875" y="1196113"/>
            <a:ext cx="3918000" cy="3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900">
                <a:solidFill>
                  <a:schemeClr val="accent5"/>
                </a:solidFill>
              </a:rPr>
              <a:t>         EXPORT </a:t>
            </a:r>
            <a:r>
              <a:rPr lang="en" sz="5100"/>
              <a:t>POINTCLOUD EPISODES IN SUPERVISELY FORMAT</a:t>
            </a:r>
            <a:endParaRPr sz="5100"/>
          </a:p>
        </p:txBody>
      </p:sp>
      <p:pic>
        <p:nvPicPr>
          <p:cNvPr id="1097" name="Google Shape;1097;p35"/>
          <p:cNvPicPr preferRelativeResize="0"/>
          <p:nvPr/>
        </p:nvPicPr>
        <p:blipFill>
          <a:blip r:embed="rId3">
            <a:alphaModFix/>
          </a:blip>
          <a:stretch>
            <a:fillRect/>
          </a:stretch>
        </p:blipFill>
        <p:spPr>
          <a:xfrm>
            <a:off x="1027025" y="1449313"/>
            <a:ext cx="581775" cy="580600"/>
          </a:xfrm>
          <a:prstGeom prst="rect">
            <a:avLst/>
          </a:prstGeom>
          <a:noFill/>
          <a:ln>
            <a:noFill/>
          </a:ln>
        </p:spPr>
      </p:pic>
      <p:pic>
        <p:nvPicPr>
          <p:cNvPr id="1098" name="Google Shape;1098;p35"/>
          <p:cNvPicPr preferRelativeResize="0"/>
          <p:nvPr/>
        </p:nvPicPr>
        <p:blipFill>
          <a:blip r:embed="rId4">
            <a:alphaModFix/>
          </a:blip>
          <a:stretch>
            <a:fillRect/>
          </a:stretch>
        </p:blipFill>
        <p:spPr>
          <a:xfrm>
            <a:off x="4228676" y="992638"/>
            <a:ext cx="4528425" cy="30270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44"/>
          <p:cNvSpPr/>
          <p:nvPr/>
        </p:nvSpPr>
        <p:spPr>
          <a:xfrm>
            <a:off x="4926546" y="15539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4926546" y="308078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flipH="1">
            <a:off x="3410154" y="15539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flipH="1">
            <a:off x="3410154" y="308078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txBox="1"/>
          <p:nvPr>
            <p:ph idx="4" type="subTitle"/>
          </p:nvPr>
        </p:nvSpPr>
        <p:spPr>
          <a:xfrm flipH="1">
            <a:off x="999025" y="3019562"/>
            <a:ext cx="23040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1231" name="Google Shape;1231;p44"/>
          <p:cNvSpPr txBox="1"/>
          <p:nvPr>
            <p:ph idx="5" type="subTitle"/>
          </p:nvPr>
        </p:nvSpPr>
        <p:spPr>
          <a:xfrm flipH="1">
            <a:off x="999025" y="3342375"/>
            <a:ext cx="2304000" cy="69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 cold place</a:t>
            </a:r>
            <a:endParaRPr/>
          </a:p>
        </p:txBody>
      </p:sp>
      <p:sp>
        <p:nvSpPr>
          <p:cNvPr id="1232" name="Google Shape;1232;p44"/>
          <p:cNvSpPr txBox="1"/>
          <p:nvPr>
            <p:ph idx="2" type="subTitle"/>
          </p:nvPr>
        </p:nvSpPr>
        <p:spPr>
          <a:xfrm flipH="1">
            <a:off x="999025" y="1815562"/>
            <a:ext cx="2304000" cy="69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 </a:t>
            </a:r>
            <a:endParaRPr/>
          </a:p>
        </p:txBody>
      </p:sp>
      <p:sp>
        <p:nvSpPr>
          <p:cNvPr id="1233" name="Google Shape;1233;p44"/>
          <p:cNvSpPr txBox="1"/>
          <p:nvPr>
            <p:ph idx="7" type="subTitle"/>
          </p:nvPr>
        </p:nvSpPr>
        <p:spPr>
          <a:xfrm>
            <a:off x="5840975" y="1492750"/>
            <a:ext cx="2304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234" name="Google Shape;1234;p44"/>
          <p:cNvSpPr txBox="1"/>
          <p:nvPr>
            <p:ph idx="1" type="subTitle"/>
          </p:nvPr>
        </p:nvSpPr>
        <p:spPr>
          <a:xfrm flipH="1">
            <a:off x="999025" y="1492750"/>
            <a:ext cx="23040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1235" name="Google Shape;1235;p44"/>
          <p:cNvSpPr txBox="1"/>
          <p:nvPr>
            <p:ph type="title"/>
          </p:nvPr>
        </p:nvSpPr>
        <p:spPr>
          <a:xfrm flipH="1">
            <a:off x="3429804" y="16652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36" name="Google Shape;1236;p44"/>
          <p:cNvSpPr txBox="1"/>
          <p:nvPr>
            <p:ph idx="3" type="title"/>
          </p:nvPr>
        </p:nvSpPr>
        <p:spPr>
          <a:xfrm flipH="1">
            <a:off x="3429804" y="31920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37" name="Google Shape;1237;p44"/>
          <p:cNvSpPr txBox="1"/>
          <p:nvPr>
            <p:ph idx="6" type="title"/>
          </p:nvPr>
        </p:nvSpPr>
        <p:spPr>
          <a:xfrm>
            <a:off x="4946196" y="16652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38" name="Google Shape;1238;p44"/>
          <p:cNvSpPr txBox="1"/>
          <p:nvPr>
            <p:ph idx="8" type="subTitle"/>
          </p:nvPr>
        </p:nvSpPr>
        <p:spPr>
          <a:xfrm>
            <a:off x="5840975" y="1815562"/>
            <a:ext cx="23040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239" name="Google Shape;1239;p44"/>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VALUES</a:t>
            </a:r>
            <a:endParaRPr/>
          </a:p>
        </p:txBody>
      </p:sp>
      <p:sp>
        <p:nvSpPr>
          <p:cNvPr id="1240" name="Google Shape;1240;p44"/>
          <p:cNvSpPr txBox="1"/>
          <p:nvPr>
            <p:ph idx="13" type="title"/>
          </p:nvPr>
        </p:nvSpPr>
        <p:spPr>
          <a:xfrm>
            <a:off x="4946196" y="31920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41" name="Google Shape;1241;p44"/>
          <p:cNvSpPr txBox="1"/>
          <p:nvPr>
            <p:ph idx="14" type="subTitle"/>
          </p:nvPr>
        </p:nvSpPr>
        <p:spPr>
          <a:xfrm>
            <a:off x="5840975" y="3019576"/>
            <a:ext cx="2304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42" name="Google Shape;1242;p44"/>
          <p:cNvSpPr txBox="1"/>
          <p:nvPr>
            <p:ph idx="15" type="subTitle"/>
          </p:nvPr>
        </p:nvSpPr>
        <p:spPr>
          <a:xfrm>
            <a:off x="5840975" y="3342401"/>
            <a:ext cx="23040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s the biggest planet in the Solar System</a:t>
            </a:r>
            <a:endParaRPr/>
          </a:p>
        </p:txBody>
      </p:sp>
      <p:grpSp>
        <p:nvGrpSpPr>
          <p:cNvPr id="1243" name="Google Shape;1243;p44"/>
          <p:cNvGrpSpPr/>
          <p:nvPr/>
        </p:nvGrpSpPr>
        <p:grpSpPr>
          <a:xfrm>
            <a:off x="3813804" y="1957736"/>
            <a:ext cx="1516391" cy="1526700"/>
            <a:chOff x="3813804" y="1957736"/>
            <a:chExt cx="1516391" cy="1526700"/>
          </a:xfrm>
        </p:grpSpPr>
        <p:cxnSp>
          <p:nvCxnSpPr>
            <p:cNvPr id="1244" name="Google Shape;1244;p44"/>
            <p:cNvCxnSpPr>
              <a:stCxn id="1228" idx="4"/>
              <a:endCxn id="1229" idx="0"/>
            </p:cNvCxnSpPr>
            <p:nvPr/>
          </p:nvCxnSpPr>
          <p:spPr>
            <a:xfrm>
              <a:off x="3813804" y="2361264"/>
              <a:ext cx="0" cy="719400"/>
            </a:xfrm>
            <a:prstGeom prst="straightConnector1">
              <a:avLst/>
            </a:prstGeom>
            <a:noFill/>
            <a:ln cap="flat" cmpd="sng" w="9525">
              <a:solidFill>
                <a:schemeClr val="dk1"/>
              </a:solidFill>
              <a:prstDash val="dot"/>
              <a:round/>
              <a:headEnd len="med" w="med" type="none"/>
              <a:tailEnd len="med" w="med" type="triangle"/>
            </a:ln>
          </p:spPr>
        </p:cxnSp>
        <p:cxnSp>
          <p:nvCxnSpPr>
            <p:cNvPr id="1245" name="Google Shape;1245;p44"/>
            <p:cNvCxnSpPr>
              <a:stCxn id="1229" idx="2"/>
              <a:endCxn id="1226" idx="2"/>
            </p:cNvCxnSpPr>
            <p:nvPr/>
          </p:nvCxnSpPr>
          <p:spPr>
            <a:xfrm flipH="1" rot="10800000">
              <a:off x="4217454" y="1957736"/>
              <a:ext cx="709200" cy="1526700"/>
            </a:xfrm>
            <a:prstGeom prst="bentConnector3">
              <a:avLst>
                <a:gd fmla="val 49992" name="adj1"/>
              </a:avLst>
            </a:prstGeom>
            <a:noFill/>
            <a:ln cap="flat" cmpd="sng" w="9525">
              <a:solidFill>
                <a:schemeClr val="dk1"/>
              </a:solidFill>
              <a:prstDash val="dot"/>
              <a:round/>
              <a:headEnd len="med" w="med" type="none"/>
              <a:tailEnd len="med" w="med" type="triangle"/>
            </a:ln>
          </p:spPr>
        </p:cxnSp>
        <p:cxnSp>
          <p:nvCxnSpPr>
            <p:cNvPr id="1246" name="Google Shape;1246;p44"/>
            <p:cNvCxnSpPr>
              <a:stCxn id="1227" idx="0"/>
              <a:endCxn id="1226" idx="4"/>
            </p:cNvCxnSpPr>
            <p:nvPr/>
          </p:nvCxnSpPr>
          <p:spPr>
            <a:xfrm rot="10800000">
              <a:off x="5330196" y="2361386"/>
              <a:ext cx="0" cy="719400"/>
            </a:xfrm>
            <a:prstGeom prst="straightConnector1">
              <a:avLst/>
            </a:prstGeom>
            <a:noFill/>
            <a:ln cap="flat" cmpd="sng" w="9525">
              <a:solidFill>
                <a:schemeClr val="dk1"/>
              </a:solidFill>
              <a:prstDash val="dot"/>
              <a:round/>
              <a:headEnd len="med" w="med" type="triangle"/>
              <a:tailEnd len="med" w="med"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45"/>
          <p:cNvSpPr/>
          <p:nvPr/>
        </p:nvSpPr>
        <p:spPr>
          <a:xfrm flipH="1">
            <a:off x="1092803" y="1401575"/>
            <a:ext cx="1258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flipH="1">
            <a:off x="1092803" y="2252000"/>
            <a:ext cx="1258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flipH="1">
            <a:off x="1092803" y="3102425"/>
            <a:ext cx="1258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flipH="1">
            <a:off x="1092803" y="3952850"/>
            <a:ext cx="1258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txBox="1"/>
          <p:nvPr/>
        </p:nvSpPr>
        <p:spPr>
          <a:xfrm>
            <a:off x="5451347" y="3921725"/>
            <a:ext cx="2866200" cy="5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Follow the link in the graph to modify its data and then paste the new one here. </a:t>
            </a:r>
            <a:r>
              <a:rPr b="1" lang="en" sz="1200">
                <a:solidFill>
                  <a:schemeClr val="hlink"/>
                </a:solidFill>
                <a:uFill>
                  <a:noFill/>
                </a:uFill>
                <a:latin typeface="Open Sans"/>
                <a:ea typeface="Open Sans"/>
                <a:cs typeface="Open Sans"/>
                <a:sym typeface="Open Sans"/>
                <a:hlinkClick r:id="rId3"/>
              </a:rPr>
              <a:t>For more info, click here</a:t>
            </a:r>
            <a:endParaRPr b="1" sz="1200">
              <a:solidFill>
                <a:schemeClr val="dk1"/>
              </a:solidFill>
              <a:latin typeface="Open Sans"/>
              <a:ea typeface="Open Sans"/>
              <a:cs typeface="Open Sans"/>
              <a:sym typeface="Open Sans"/>
            </a:endParaRPr>
          </a:p>
        </p:txBody>
      </p:sp>
      <p:sp>
        <p:nvSpPr>
          <p:cNvPr id="1256" name="Google Shape;1256;p45"/>
          <p:cNvSpPr/>
          <p:nvPr/>
        </p:nvSpPr>
        <p:spPr>
          <a:xfrm>
            <a:off x="826453" y="154847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826453" y="2399084"/>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826453" y="3249692"/>
            <a:ext cx="214200" cy="214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820800" y="4100301"/>
            <a:ext cx="214200" cy="214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a:t>
            </a:r>
            <a:endParaRPr/>
          </a:p>
        </p:txBody>
      </p:sp>
      <p:sp>
        <p:nvSpPr>
          <p:cNvPr id="1261" name="Google Shape;1261;p45"/>
          <p:cNvSpPr txBox="1"/>
          <p:nvPr>
            <p:ph idx="1" type="subTitle"/>
          </p:nvPr>
        </p:nvSpPr>
        <p:spPr>
          <a:xfrm>
            <a:off x="2395500" y="1339675"/>
            <a:ext cx="2519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262" name="Google Shape;1262;p45"/>
          <p:cNvSpPr txBox="1"/>
          <p:nvPr>
            <p:ph idx="3" type="subTitle"/>
          </p:nvPr>
        </p:nvSpPr>
        <p:spPr>
          <a:xfrm>
            <a:off x="2395500" y="1675719"/>
            <a:ext cx="25191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the smallest planet</a:t>
            </a:r>
            <a:endParaRPr sz="1400"/>
          </a:p>
        </p:txBody>
      </p:sp>
      <p:sp>
        <p:nvSpPr>
          <p:cNvPr id="1263" name="Google Shape;1263;p45"/>
          <p:cNvSpPr txBox="1"/>
          <p:nvPr>
            <p:ph idx="5" type="subTitle"/>
          </p:nvPr>
        </p:nvSpPr>
        <p:spPr>
          <a:xfrm>
            <a:off x="2395500" y="3891321"/>
            <a:ext cx="2519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264" name="Google Shape;1264;p45"/>
          <p:cNvSpPr txBox="1"/>
          <p:nvPr>
            <p:ph idx="6" type="subTitle"/>
          </p:nvPr>
        </p:nvSpPr>
        <p:spPr>
          <a:xfrm>
            <a:off x="2395500" y="4226849"/>
            <a:ext cx="25191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far away from Earth</a:t>
            </a:r>
            <a:endParaRPr sz="1400"/>
          </a:p>
        </p:txBody>
      </p:sp>
      <p:sp>
        <p:nvSpPr>
          <p:cNvPr id="1265" name="Google Shape;1265;p45"/>
          <p:cNvSpPr txBox="1"/>
          <p:nvPr>
            <p:ph idx="8" type="subTitle"/>
          </p:nvPr>
        </p:nvSpPr>
        <p:spPr>
          <a:xfrm>
            <a:off x="2395500" y="3040772"/>
            <a:ext cx="2519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66" name="Google Shape;1266;p45"/>
          <p:cNvSpPr txBox="1"/>
          <p:nvPr>
            <p:ph idx="9" type="subTitle"/>
          </p:nvPr>
        </p:nvSpPr>
        <p:spPr>
          <a:xfrm>
            <a:off x="2395500" y="3377173"/>
            <a:ext cx="25191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Jupiter is a gas giant</a:t>
            </a:r>
            <a:endParaRPr sz="1400"/>
          </a:p>
        </p:txBody>
      </p:sp>
      <p:sp>
        <p:nvSpPr>
          <p:cNvPr id="1267" name="Google Shape;1267;p45"/>
          <p:cNvSpPr txBox="1"/>
          <p:nvPr>
            <p:ph idx="14" type="subTitle"/>
          </p:nvPr>
        </p:nvSpPr>
        <p:spPr>
          <a:xfrm>
            <a:off x="2395500" y="2190224"/>
            <a:ext cx="2519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268" name="Google Shape;1268;p45"/>
          <p:cNvSpPr txBox="1"/>
          <p:nvPr>
            <p:ph idx="15" type="subTitle"/>
          </p:nvPr>
        </p:nvSpPr>
        <p:spPr>
          <a:xfrm>
            <a:off x="2395500" y="2527496"/>
            <a:ext cx="25191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Mars is a cold place</a:t>
            </a:r>
            <a:endParaRPr sz="1400"/>
          </a:p>
        </p:txBody>
      </p:sp>
      <p:sp>
        <p:nvSpPr>
          <p:cNvPr id="1269" name="Google Shape;1269;p45"/>
          <p:cNvSpPr txBox="1"/>
          <p:nvPr>
            <p:ph idx="2" type="title"/>
          </p:nvPr>
        </p:nvSpPr>
        <p:spPr>
          <a:xfrm>
            <a:off x="1092700" y="1414975"/>
            <a:ext cx="12582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3,800</a:t>
            </a:r>
            <a:endParaRPr/>
          </a:p>
        </p:txBody>
      </p:sp>
      <p:sp>
        <p:nvSpPr>
          <p:cNvPr id="1270" name="Google Shape;1270;p45"/>
          <p:cNvSpPr txBox="1"/>
          <p:nvPr>
            <p:ph idx="4" type="title"/>
          </p:nvPr>
        </p:nvSpPr>
        <p:spPr>
          <a:xfrm>
            <a:off x="1092700" y="3966800"/>
            <a:ext cx="12582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1,200</a:t>
            </a:r>
            <a:endParaRPr/>
          </a:p>
        </p:txBody>
      </p:sp>
      <p:sp>
        <p:nvSpPr>
          <p:cNvPr id="1271" name="Google Shape;1271;p45"/>
          <p:cNvSpPr txBox="1"/>
          <p:nvPr>
            <p:ph idx="7" type="title"/>
          </p:nvPr>
        </p:nvSpPr>
        <p:spPr>
          <a:xfrm>
            <a:off x="1092700" y="3116192"/>
            <a:ext cx="12582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2,800</a:t>
            </a:r>
            <a:endParaRPr/>
          </a:p>
        </p:txBody>
      </p:sp>
      <p:sp>
        <p:nvSpPr>
          <p:cNvPr id="1272" name="Google Shape;1272;p45"/>
          <p:cNvSpPr txBox="1"/>
          <p:nvPr>
            <p:ph idx="13" type="title"/>
          </p:nvPr>
        </p:nvSpPr>
        <p:spPr>
          <a:xfrm>
            <a:off x="1092700" y="2265583"/>
            <a:ext cx="12582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1,200</a:t>
            </a:r>
            <a:endParaRPr/>
          </a:p>
        </p:txBody>
      </p:sp>
      <p:pic>
        <p:nvPicPr>
          <p:cNvPr id="1273" name="Google Shape;1273;p45" title="Gráfico">
            <a:hlinkClick r:id="rId4"/>
          </p:cNvPr>
          <p:cNvPicPr preferRelativeResize="0"/>
          <p:nvPr/>
        </p:nvPicPr>
        <p:blipFill>
          <a:blip r:embed="rId5">
            <a:alphaModFix/>
          </a:blip>
          <a:stretch>
            <a:fillRect/>
          </a:stretch>
        </p:blipFill>
        <p:spPr>
          <a:xfrm>
            <a:off x="5359700" y="1339675"/>
            <a:ext cx="3024345" cy="249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46"/>
          <p:cNvSpPr txBox="1"/>
          <p:nvPr>
            <p:ph idx="4294967295" type="subTitle"/>
          </p:nvPr>
        </p:nvSpPr>
        <p:spPr>
          <a:xfrm>
            <a:off x="3229025" y="2543525"/>
            <a:ext cx="9543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MEN</a:t>
            </a:r>
            <a:endParaRPr sz="2800">
              <a:latin typeface="Karantina"/>
              <a:ea typeface="Karantina"/>
              <a:cs typeface="Karantina"/>
              <a:sym typeface="Karantina"/>
            </a:endParaRPr>
          </a:p>
        </p:txBody>
      </p:sp>
      <p:sp>
        <p:nvSpPr>
          <p:cNvPr id="1279" name="Google Shape;1279;p46"/>
          <p:cNvSpPr txBox="1"/>
          <p:nvPr>
            <p:ph idx="4294967295" type="subTitle"/>
          </p:nvPr>
        </p:nvSpPr>
        <p:spPr>
          <a:xfrm>
            <a:off x="1993775" y="3103790"/>
            <a:ext cx="21894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a:t>
            </a:r>
            <a:endParaRPr/>
          </a:p>
        </p:txBody>
      </p:sp>
      <p:sp>
        <p:nvSpPr>
          <p:cNvPr id="1280" name="Google Shape;1280;p46"/>
          <p:cNvSpPr txBox="1"/>
          <p:nvPr>
            <p:ph idx="4294967295" type="subTitle"/>
          </p:nvPr>
        </p:nvSpPr>
        <p:spPr>
          <a:xfrm>
            <a:off x="4960875" y="1339201"/>
            <a:ext cx="3081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SKILLS</a:t>
            </a:r>
            <a:endParaRPr sz="2800">
              <a:latin typeface="Karantina"/>
              <a:ea typeface="Karantina"/>
              <a:cs typeface="Karantina"/>
              <a:sym typeface="Karantina"/>
            </a:endParaRPr>
          </a:p>
        </p:txBody>
      </p:sp>
      <p:sp>
        <p:nvSpPr>
          <p:cNvPr id="1281" name="Google Shape;1281;p46"/>
          <p:cNvSpPr txBox="1"/>
          <p:nvPr>
            <p:ph idx="4294967295" type="subTitle"/>
          </p:nvPr>
        </p:nvSpPr>
        <p:spPr>
          <a:xfrm>
            <a:off x="4960875" y="1715228"/>
            <a:ext cx="30810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 It’s hot there</a:t>
            </a:r>
            <a:endParaRPr/>
          </a:p>
        </p:txBody>
      </p:sp>
      <p:sp>
        <p:nvSpPr>
          <p:cNvPr id="1282" name="Google Shape;1282;p46"/>
          <p:cNvSpPr/>
          <p:nvPr/>
        </p:nvSpPr>
        <p:spPr>
          <a:xfrm flipH="1">
            <a:off x="4960875" y="2475088"/>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3" name="Google Shape;1283;p46"/>
          <p:cNvGrpSpPr/>
          <p:nvPr/>
        </p:nvGrpSpPr>
        <p:grpSpPr>
          <a:xfrm>
            <a:off x="5723535" y="2622088"/>
            <a:ext cx="1328280" cy="214200"/>
            <a:chOff x="2963531" y="3249565"/>
            <a:chExt cx="1328280" cy="214200"/>
          </a:xfrm>
        </p:grpSpPr>
        <p:sp>
          <p:nvSpPr>
            <p:cNvPr id="1284" name="Google Shape;1284;p46"/>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6"/>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6"/>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6"/>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6"/>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46"/>
          <p:cNvSpPr/>
          <p:nvPr/>
        </p:nvSpPr>
        <p:spPr>
          <a:xfrm flipH="1">
            <a:off x="4960875" y="3210962"/>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46"/>
          <p:cNvGrpSpPr/>
          <p:nvPr/>
        </p:nvGrpSpPr>
        <p:grpSpPr>
          <a:xfrm>
            <a:off x="5723535" y="3357962"/>
            <a:ext cx="1328280" cy="214200"/>
            <a:chOff x="2963531" y="3249565"/>
            <a:chExt cx="1328280" cy="214200"/>
          </a:xfrm>
        </p:grpSpPr>
        <p:sp>
          <p:nvSpPr>
            <p:cNvPr id="1291" name="Google Shape;1291;p46"/>
            <p:cNvSpPr/>
            <p:nvPr/>
          </p:nvSpPr>
          <p:spPr>
            <a:xfrm flipH="1">
              <a:off x="296353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6"/>
            <p:cNvSpPr/>
            <p:nvPr/>
          </p:nvSpPr>
          <p:spPr>
            <a:xfrm flipH="1">
              <a:off x="324205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6"/>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6"/>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6"/>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46"/>
          <p:cNvSpPr/>
          <p:nvPr/>
        </p:nvSpPr>
        <p:spPr>
          <a:xfrm flipH="1">
            <a:off x="4960875" y="3946836"/>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46"/>
          <p:cNvGrpSpPr/>
          <p:nvPr/>
        </p:nvGrpSpPr>
        <p:grpSpPr>
          <a:xfrm>
            <a:off x="5723535" y="4093836"/>
            <a:ext cx="1328280" cy="214200"/>
            <a:chOff x="2963531" y="3249565"/>
            <a:chExt cx="1328280" cy="214200"/>
          </a:xfrm>
        </p:grpSpPr>
        <p:sp>
          <p:nvSpPr>
            <p:cNvPr id="1298" name="Google Shape;1298;p46"/>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6"/>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6"/>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6"/>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6"/>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46"/>
          <p:cNvSpPr txBox="1"/>
          <p:nvPr/>
        </p:nvSpPr>
        <p:spPr>
          <a:xfrm>
            <a:off x="7115175" y="2486938"/>
            <a:ext cx="926700" cy="484500"/>
          </a:xfrm>
          <a:prstGeom prst="rect">
            <a:avLst/>
          </a:prstGeom>
          <a:noFill/>
          <a:ln>
            <a:noFill/>
          </a:ln>
        </p:spPr>
        <p:txBody>
          <a:bodyPr anchorCtr="0" anchor="ctr" bIns="91425" lIns="0" spcFirstLastPara="1" rIns="0" wrap="square" tIns="27425">
            <a:noAutofit/>
          </a:bodyPr>
          <a:lstStyle/>
          <a:p>
            <a:pPr indent="0" lvl="0" marL="0" rtl="0" algn="ctr">
              <a:spcBef>
                <a:spcPts val="0"/>
              </a:spcBef>
              <a:spcAft>
                <a:spcPts val="0"/>
              </a:spcAft>
              <a:buNone/>
            </a:pPr>
            <a:r>
              <a:rPr lang="en" sz="4000">
                <a:solidFill>
                  <a:schemeClr val="accent5"/>
                </a:solidFill>
                <a:latin typeface="Karantina"/>
                <a:ea typeface="Karantina"/>
                <a:cs typeface="Karantina"/>
                <a:sym typeface="Karantina"/>
              </a:rPr>
              <a:t>1</a:t>
            </a:r>
            <a:r>
              <a:rPr lang="en" sz="4000">
                <a:solidFill>
                  <a:schemeClr val="accent5"/>
                </a:solidFill>
                <a:latin typeface="Karantina"/>
                <a:ea typeface="Karantina"/>
                <a:cs typeface="Karantina"/>
                <a:sym typeface="Karantina"/>
              </a:rPr>
              <a:t>0%</a:t>
            </a:r>
            <a:endParaRPr sz="4000">
              <a:solidFill>
                <a:schemeClr val="accent5"/>
              </a:solidFill>
              <a:latin typeface="Karantina"/>
              <a:ea typeface="Karantina"/>
              <a:cs typeface="Karantina"/>
              <a:sym typeface="Karantina"/>
            </a:endParaRPr>
          </a:p>
        </p:txBody>
      </p:sp>
      <p:sp>
        <p:nvSpPr>
          <p:cNvPr id="1304" name="Google Shape;1304;p46"/>
          <p:cNvSpPr txBox="1"/>
          <p:nvPr/>
        </p:nvSpPr>
        <p:spPr>
          <a:xfrm>
            <a:off x="7115175" y="3222812"/>
            <a:ext cx="926700" cy="484500"/>
          </a:xfrm>
          <a:prstGeom prst="rect">
            <a:avLst/>
          </a:prstGeom>
          <a:noFill/>
          <a:ln>
            <a:noFill/>
          </a:ln>
        </p:spPr>
        <p:txBody>
          <a:bodyPr anchorCtr="0" anchor="ctr" bIns="91425" lIns="0" spcFirstLastPara="1" rIns="0" wrap="square" tIns="27425">
            <a:noAutofit/>
          </a:bodyPr>
          <a:lstStyle/>
          <a:p>
            <a:pPr indent="0" lvl="0" marL="0" rtl="0" algn="ctr">
              <a:spcBef>
                <a:spcPts val="0"/>
              </a:spcBef>
              <a:spcAft>
                <a:spcPts val="0"/>
              </a:spcAft>
              <a:buNone/>
            </a:pPr>
            <a:r>
              <a:rPr lang="en" sz="4000">
                <a:solidFill>
                  <a:schemeClr val="accent5"/>
                </a:solidFill>
                <a:latin typeface="Karantina"/>
                <a:ea typeface="Karantina"/>
                <a:cs typeface="Karantina"/>
                <a:sym typeface="Karantina"/>
              </a:rPr>
              <a:t>2</a:t>
            </a:r>
            <a:r>
              <a:rPr lang="en" sz="4000">
                <a:solidFill>
                  <a:schemeClr val="accent5"/>
                </a:solidFill>
                <a:latin typeface="Karantina"/>
                <a:ea typeface="Karantina"/>
                <a:cs typeface="Karantina"/>
                <a:sym typeface="Karantina"/>
              </a:rPr>
              <a:t>0%</a:t>
            </a:r>
            <a:endParaRPr sz="4000">
              <a:solidFill>
                <a:schemeClr val="accent5"/>
              </a:solidFill>
              <a:latin typeface="Karantina"/>
              <a:ea typeface="Karantina"/>
              <a:cs typeface="Karantina"/>
              <a:sym typeface="Karantina"/>
            </a:endParaRPr>
          </a:p>
        </p:txBody>
      </p:sp>
      <p:sp>
        <p:nvSpPr>
          <p:cNvPr id="1305" name="Google Shape;1305;p46"/>
          <p:cNvSpPr txBox="1"/>
          <p:nvPr/>
        </p:nvSpPr>
        <p:spPr>
          <a:xfrm>
            <a:off x="7115175" y="3958686"/>
            <a:ext cx="926700" cy="484500"/>
          </a:xfrm>
          <a:prstGeom prst="rect">
            <a:avLst/>
          </a:prstGeom>
          <a:noFill/>
          <a:ln>
            <a:noFill/>
          </a:ln>
        </p:spPr>
        <p:txBody>
          <a:bodyPr anchorCtr="0" anchor="ctr" bIns="91425" lIns="0" spcFirstLastPara="1" rIns="0" wrap="square" tIns="27425">
            <a:noAutofit/>
          </a:bodyPr>
          <a:lstStyle/>
          <a:p>
            <a:pPr indent="0" lvl="0" marL="0" rtl="0" algn="ctr">
              <a:spcBef>
                <a:spcPts val="0"/>
              </a:spcBef>
              <a:spcAft>
                <a:spcPts val="0"/>
              </a:spcAft>
              <a:buNone/>
            </a:pPr>
            <a:r>
              <a:rPr lang="en" sz="4000">
                <a:solidFill>
                  <a:schemeClr val="accent5"/>
                </a:solidFill>
                <a:latin typeface="Karantina"/>
                <a:ea typeface="Karantina"/>
                <a:cs typeface="Karantina"/>
                <a:sym typeface="Karantina"/>
              </a:rPr>
              <a:t>7</a:t>
            </a:r>
            <a:r>
              <a:rPr lang="en" sz="4000">
                <a:solidFill>
                  <a:schemeClr val="accent5"/>
                </a:solidFill>
                <a:latin typeface="Karantina"/>
                <a:ea typeface="Karantina"/>
                <a:cs typeface="Karantina"/>
                <a:sym typeface="Karantina"/>
              </a:rPr>
              <a:t>0%</a:t>
            </a:r>
            <a:endParaRPr sz="4000">
              <a:solidFill>
                <a:schemeClr val="accent5"/>
              </a:solidFill>
              <a:latin typeface="Karantina"/>
              <a:ea typeface="Karantina"/>
              <a:cs typeface="Karantina"/>
              <a:sym typeface="Karantina"/>
            </a:endParaRPr>
          </a:p>
        </p:txBody>
      </p:sp>
      <p:sp>
        <p:nvSpPr>
          <p:cNvPr id="1306" name="Google Shape;1306;p46"/>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CUSTOMER AUDIENCES</a:t>
            </a:r>
            <a:endParaRPr/>
          </a:p>
        </p:txBody>
      </p:sp>
      <p:sp>
        <p:nvSpPr>
          <p:cNvPr id="1307" name="Google Shape;1307;p46"/>
          <p:cNvSpPr txBox="1"/>
          <p:nvPr>
            <p:ph idx="4294967295" type="subTitle"/>
          </p:nvPr>
        </p:nvSpPr>
        <p:spPr>
          <a:xfrm>
            <a:off x="1102125" y="1339201"/>
            <a:ext cx="3081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 GENDER</a:t>
            </a:r>
            <a:endParaRPr sz="2800">
              <a:latin typeface="Karantina"/>
              <a:ea typeface="Karantina"/>
              <a:cs typeface="Karantina"/>
              <a:sym typeface="Karantina"/>
            </a:endParaRPr>
          </a:p>
        </p:txBody>
      </p:sp>
      <p:sp>
        <p:nvSpPr>
          <p:cNvPr id="1308" name="Google Shape;1308;p46"/>
          <p:cNvSpPr txBox="1"/>
          <p:nvPr>
            <p:ph idx="4294967295" type="subTitle"/>
          </p:nvPr>
        </p:nvSpPr>
        <p:spPr>
          <a:xfrm>
            <a:off x="1102125" y="1715228"/>
            <a:ext cx="30810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It’s composed mostly of hydrogen and helium</a:t>
            </a:r>
            <a:endParaRPr/>
          </a:p>
        </p:txBody>
      </p:sp>
      <p:sp>
        <p:nvSpPr>
          <p:cNvPr id="1309" name="Google Shape;1309;p46"/>
          <p:cNvSpPr/>
          <p:nvPr/>
        </p:nvSpPr>
        <p:spPr>
          <a:xfrm flipH="1">
            <a:off x="2101550" y="2474675"/>
            <a:ext cx="1102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6"/>
          <p:cNvSpPr txBox="1"/>
          <p:nvPr>
            <p:ph idx="4294967295" type="title"/>
          </p:nvPr>
        </p:nvSpPr>
        <p:spPr>
          <a:xfrm>
            <a:off x="2101400" y="2485625"/>
            <a:ext cx="1102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60%</a:t>
            </a:r>
            <a:endParaRPr sz="4000"/>
          </a:p>
        </p:txBody>
      </p:sp>
      <p:sp>
        <p:nvSpPr>
          <p:cNvPr id="1311" name="Google Shape;1311;p46"/>
          <p:cNvSpPr txBox="1"/>
          <p:nvPr>
            <p:ph idx="4294967295" type="subTitle"/>
          </p:nvPr>
        </p:nvSpPr>
        <p:spPr>
          <a:xfrm>
            <a:off x="3228925" y="3660749"/>
            <a:ext cx="954300" cy="3714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WOMEN</a:t>
            </a:r>
            <a:endParaRPr sz="2800">
              <a:latin typeface="Karantina"/>
              <a:ea typeface="Karantina"/>
              <a:cs typeface="Karantina"/>
              <a:sym typeface="Karantina"/>
            </a:endParaRPr>
          </a:p>
        </p:txBody>
      </p:sp>
      <p:sp>
        <p:nvSpPr>
          <p:cNvPr id="1312" name="Google Shape;1312;p46"/>
          <p:cNvSpPr txBox="1"/>
          <p:nvPr>
            <p:ph idx="4294967295" type="subTitle"/>
          </p:nvPr>
        </p:nvSpPr>
        <p:spPr>
          <a:xfrm>
            <a:off x="1993675" y="4221015"/>
            <a:ext cx="2189400" cy="325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1313" name="Google Shape;1313;p46"/>
          <p:cNvSpPr/>
          <p:nvPr/>
        </p:nvSpPr>
        <p:spPr>
          <a:xfrm flipH="1">
            <a:off x="2101450" y="3591899"/>
            <a:ext cx="1102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46"/>
          <p:cNvGrpSpPr/>
          <p:nvPr/>
        </p:nvGrpSpPr>
        <p:grpSpPr>
          <a:xfrm>
            <a:off x="1102125" y="2474750"/>
            <a:ext cx="864900" cy="864900"/>
            <a:chOff x="1102125" y="2474750"/>
            <a:chExt cx="864900" cy="864900"/>
          </a:xfrm>
        </p:grpSpPr>
        <p:sp>
          <p:nvSpPr>
            <p:cNvPr id="1315" name="Google Shape;1315;p46"/>
            <p:cNvSpPr/>
            <p:nvPr/>
          </p:nvSpPr>
          <p:spPr>
            <a:xfrm>
              <a:off x="1102125" y="2474750"/>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6"/>
            <p:cNvSpPr/>
            <p:nvPr/>
          </p:nvSpPr>
          <p:spPr>
            <a:xfrm flipH="1">
              <a:off x="1102125" y="2474750"/>
              <a:ext cx="864900" cy="864900"/>
            </a:xfrm>
            <a:prstGeom prst="pie">
              <a:avLst>
                <a:gd fmla="val 3930415"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46"/>
          <p:cNvGrpSpPr/>
          <p:nvPr/>
        </p:nvGrpSpPr>
        <p:grpSpPr>
          <a:xfrm>
            <a:off x="1102125" y="3591418"/>
            <a:ext cx="864900" cy="864900"/>
            <a:chOff x="1102125" y="3591418"/>
            <a:chExt cx="864900" cy="864900"/>
          </a:xfrm>
        </p:grpSpPr>
        <p:sp>
          <p:nvSpPr>
            <p:cNvPr id="1318" name="Google Shape;1318;p46"/>
            <p:cNvSpPr/>
            <p:nvPr/>
          </p:nvSpPr>
          <p:spPr>
            <a:xfrm>
              <a:off x="1102125" y="3591418"/>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6"/>
            <p:cNvSpPr/>
            <p:nvPr/>
          </p:nvSpPr>
          <p:spPr>
            <a:xfrm flipH="1">
              <a:off x="1102125" y="3591418"/>
              <a:ext cx="864900" cy="864900"/>
            </a:xfrm>
            <a:prstGeom prst="pie">
              <a:avLst>
                <a:gd fmla="val 6914875"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46"/>
          <p:cNvGrpSpPr/>
          <p:nvPr/>
        </p:nvGrpSpPr>
        <p:grpSpPr>
          <a:xfrm>
            <a:off x="5077820" y="3327900"/>
            <a:ext cx="274310" cy="274325"/>
            <a:chOff x="-13512225" y="4080275"/>
            <a:chExt cx="353675" cy="352875"/>
          </a:xfrm>
        </p:grpSpPr>
        <p:sp>
          <p:nvSpPr>
            <p:cNvPr id="1321" name="Google Shape;1321;p4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46"/>
          <p:cNvGrpSpPr/>
          <p:nvPr/>
        </p:nvGrpSpPr>
        <p:grpSpPr>
          <a:xfrm>
            <a:off x="5077819" y="4060340"/>
            <a:ext cx="274313" cy="281192"/>
            <a:chOff x="-39647175" y="3972000"/>
            <a:chExt cx="313500" cy="317050"/>
          </a:xfrm>
        </p:grpSpPr>
        <p:sp>
          <p:nvSpPr>
            <p:cNvPr id="1333" name="Google Shape;1333;p4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077815" y="2592029"/>
            <a:ext cx="274320" cy="274319"/>
            <a:chOff x="-41111350" y="3239100"/>
            <a:chExt cx="318200" cy="317425"/>
          </a:xfrm>
        </p:grpSpPr>
        <p:sp>
          <p:nvSpPr>
            <p:cNvPr id="1337" name="Google Shape;1337;p4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46"/>
          <p:cNvSpPr txBox="1"/>
          <p:nvPr>
            <p:ph idx="4294967295" type="title"/>
          </p:nvPr>
        </p:nvSpPr>
        <p:spPr>
          <a:xfrm>
            <a:off x="2101300" y="3602849"/>
            <a:ext cx="1102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40%</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grpSp>
        <p:nvGrpSpPr>
          <p:cNvPr id="1346" name="Google Shape;1346;p47"/>
          <p:cNvGrpSpPr/>
          <p:nvPr/>
        </p:nvGrpSpPr>
        <p:grpSpPr>
          <a:xfrm>
            <a:off x="3153613" y="1458725"/>
            <a:ext cx="5117975" cy="509100"/>
            <a:chOff x="3152450" y="1458725"/>
            <a:chExt cx="5117975" cy="509100"/>
          </a:xfrm>
        </p:grpSpPr>
        <p:sp>
          <p:nvSpPr>
            <p:cNvPr id="1347" name="Google Shape;1347;p47"/>
            <p:cNvSpPr/>
            <p:nvPr/>
          </p:nvSpPr>
          <p:spPr>
            <a:xfrm flipH="1">
              <a:off x="3152450" y="1458725"/>
              <a:ext cx="25128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7"/>
            <p:cNvSpPr/>
            <p:nvPr/>
          </p:nvSpPr>
          <p:spPr>
            <a:xfrm flipH="1">
              <a:off x="5757625" y="1458725"/>
              <a:ext cx="25128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4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 ANALYSIS</a:t>
            </a:r>
            <a:endParaRPr/>
          </a:p>
        </p:txBody>
      </p:sp>
      <p:graphicFrame>
        <p:nvGraphicFramePr>
          <p:cNvPr id="1350" name="Google Shape;1350;p47"/>
          <p:cNvGraphicFramePr/>
          <p:nvPr/>
        </p:nvGraphicFramePr>
        <p:xfrm>
          <a:off x="826238" y="1401575"/>
          <a:ext cx="3000000" cy="3000000"/>
        </p:xfrm>
        <a:graphic>
          <a:graphicData uri="http://schemas.openxmlformats.org/drawingml/2006/table">
            <a:tbl>
              <a:tblPr>
                <a:noFill/>
                <a:tableStyleId>{99C66547-75D1-4E97-BA4F-6210B6AD29D1}</a:tableStyleId>
              </a:tblPr>
              <a:tblGrid>
                <a:gridCol w="730800"/>
                <a:gridCol w="1550375"/>
                <a:gridCol w="2605175"/>
                <a:gridCol w="2605175"/>
              </a:tblGrid>
              <a:tr h="623425">
                <a:tc>
                  <a:txBody>
                    <a:bodyPr/>
                    <a:lstStyle/>
                    <a:p>
                      <a:pPr indent="0" lvl="0" marL="0" rtl="0" algn="ctr">
                        <a:spcBef>
                          <a:spcPts val="0"/>
                        </a:spcBef>
                        <a:spcAft>
                          <a:spcPts val="0"/>
                        </a:spcAft>
                        <a:buNone/>
                      </a:pPr>
                      <a:r>
                        <a:t/>
                      </a:r>
                      <a:endParaRPr sz="2800">
                        <a:solidFill>
                          <a:schemeClr val="dk1"/>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STRENGTHS</a:t>
                      </a:r>
                      <a:endParaRPr sz="2800">
                        <a:solidFill>
                          <a:schemeClr val="dk1"/>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WEAKNESSES</a:t>
                      </a:r>
                      <a:endParaRPr sz="2800">
                        <a:solidFill>
                          <a:schemeClr val="dk1"/>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810450">
                <a:tc>
                  <a:txBody>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01</a:t>
                      </a:r>
                      <a:endParaRPr sz="4000">
                        <a:solidFill>
                          <a:schemeClr val="dk1"/>
                        </a:solidFill>
                        <a:latin typeface="Karantina"/>
                        <a:ea typeface="Karantina"/>
                        <a:cs typeface="Karantina"/>
                        <a:sym typeface="Karantina"/>
                      </a:endParaRPr>
                    </a:p>
                  </a:txBody>
                  <a:tcPr marT="0" marB="1097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JUPITER</a:t>
                      </a:r>
                      <a:endParaRPr sz="2800">
                        <a:solidFill>
                          <a:schemeClr val="dk1"/>
                        </a:solidFill>
                        <a:latin typeface="Karantina"/>
                        <a:ea typeface="Karantina"/>
                        <a:cs typeface="Karantina"/>
                        <a:sym typeface="Karantina"/>
                      </a:endParaRPr>
                    </a:p>
                  </a:txBody>
                  <a:tcPr marT="27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strengths </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weaknesses </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r>
              <a:tr h="810450">
                <a:tc>
                  <a:txBody>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02</a:t>
                      </a:r>
                      <a:endParaRPr sz="4000">
                        <a:solidFill>
                          <a:schemeClr val="dk1"/>
                        </a:solidFill>
                        <a:latin typeface="Karantina"/>
                        <a:ea typeface="Karantina"/>
                        <a:cs typeface="Karantina"/>
                        <a:sym typeface="Karantina"/>
                      </a:endParaRPr>
                    </a:p>
                  </a:txBody>
                  <a:tcPr marT="0" marB="1097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SATURN</a:t>
                      </a:r>
                      <a:endParaRPr sz="2800">
                        <a:solidFill>
                          <a:schemeClr val="dk1"/>
                        </a:solidFill>
                        <a:latin typeface="Karantina"/>
                        <a:ea typeface="Karantina"/>
                        <a:cs typeface="Karantina"/>
                        <a:sym typeface="Karantina"/>
                      </a:endParaRPr>
                    </a:p>
                  </a:txBody>
                  <a:tcPr marT="27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strengths</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weaknesses</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810450">
                <a:tc>
                  <a:txBody>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03</a:t>
                      </a:r>
                      <a:endParaRPr sz="4000">
                        <a:solidFill>
                          <a:schemeClr val="dk1"/>
                        </a:solidFill>
                        <a:latin typeface="Karantina"/>
                        <a:ea typeface="Karantina"/>
                        <a:cs typeface="Karantina"/>
                        <a:sym typeface="Karantina"/>
                      </a:endParaRPr>
                    </a:p>
                  </a:txBody>
                  <a:tcPr marT="0" marB="1097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NEPTUNE</a:t>
                      </a:r>
                      <a:endParaRPr sz="2800">
                        <a:solidFill>
                          <a:schemeClr val="dk1"/>
                        </a:solidFill>
                        <a:latin typeface="Karantina"/>
                        <a:ea typeface="Karantina"/>
                        <a:cs typeface="Karantina"/>
                        <a:sym typeface="Karantina"/>
                      </a:endParaRPr>
                    </a:p>
                  </a:txBody>
                  <a:tcPr marT="27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strengths </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weaknesses</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48"/>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SEGMENTATION</a:t>
            </a:r>
            <a:endParaRPr/>
          </a:p>
        </p:txBody>
      </p:sp>
      <p:sp>
        <p:nvSpPr>
          <p:cNvPr id="1356" name="Google Shape;1356;p48"/>
          <p:cNvSpPr txBox="1"/>
          <p:nvPr>
            <p:ph idx="4294967295" type="subTitle"/>
          </p:nvPr>
        </p:nvSpPr>
        <p:spPr>
          <a:xfrm flipH="1">
            <a:off x="1056414" y="3587000"/>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LANGUAGE</a:t>
            </a:r>
            <a:endParaRPr sz="2800">
              <a:latin typeface="Karantina"/>
              <a:ea typeface="Karantina"/>
              <a:cs typeface="Karantina"/>
              <a:sym typeface="Karantina"/>
            </a:endParaRPr>
          </a:p>
        </p:txBody>
      </p:sp>
      <p:sp>
        <p:nvSpPr>
          <p:cNvPr id="1357" name="Google Shape;1357;p48"/>
          <p:cNvSpPr txBox="1"/>
          <p:nvPr>
            <p:ph idx="4294967295" type="subTitle"/>
          </p:nvPr>
        </p:nvSpPr>
        <p:spPr>
          <a:xfrm flipH="1">
            <a:off x="1057101" y="4037147"/>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58" name="Google Shape;1358;p48"/>
          <p:cNvSpPr txBox="1"/>
          <p:nvPr>
            <p:ph idx="4294967295" type="subTitle"/>
          </p:nvPr>
        </p:nvSpPr>
        <p:spPr>
          <a:xfrm flipH="1">
            <a:off x="3709200" y="3587000"/>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EDUCATION</a:t>
            </a:r>
            <a:endParaRPr sz="2800">
              <a:latin typeface="Karantina"/>
              <a:ea typeface="Karantina"/>
              <a:cs typeface="Karantina"/>
              <a:sym typeface="Karantina"/>
            </a:endParaRPr>
          </a:p>
        </p:txBody>
      </p:sp>
      <p:sp>
        <p:nvSpPr>
          <p:cNvPr id="1359" name="Google Shape;1359;p48"/>
          <p:cNvSpPr txBox="1"/>
          <p:nvPr>
            <p:ph idx="4294967295" type="subTitle"/>
          </p:nvPr>
        </p:nvSpPr>
        <p:spPr>
          <a:xfrm flipH="1">
            <a:off x="3709200" y="4037147"/>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360" name="Google Shape;1360;p48"/>
          <p:cNvSpPr txBox="1"/>
          <p:nvPr>
            <p:ph idx="4294967295" type="subTitle"/>
          </p:nvPr>
        </p:nvSpPr>
        <p:spPr>
          <a:xfrm flipH="1">
            <a:off x="6361299" y="3587000"/>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LIFESTYLE</a:t>
            </a:r>
            <a:endParaRPr sz="2800">
              <a:latin typeface="Karantina"/>
              <a:ea typeface="Karantina"/>
              <a:cs typeface="Karantina"/>
              <a:sym typeface="Karantina"/>
            </a:endParaRPr>
          </a:p>
        </p:txBody>
      </p:sp>
      <p:sp>
        <p:nvSpPr>
          <p:cNvPr id="1361" name="Google Shape;1361;p48"/>
          <p:cNvSpPr txBox="1"/>
          <p:nvPr>
            <p:ph idx="4294967295" type="subTitle"/>
          </p:nvPr>
        </p:nvSpPr>
        <p:spPr>
          <a:xfrm flipH="1">
            <a:off x="6361299" y="4037147"/>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362" name="Google Shape;1362;p48"/>
          <p:cNvSpPr/>
          <p:nvPr/>
        </p:nvSpPr>
        <p:spPr>
          <a:xfrm>
            <a:off x="1056414" y="2909832"/>
            <a:ext cx="1725600" cy="4935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36575">
            <a:noAutofit/>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32%</a:t>
            </a:r>
            <a:endParaRPr sz="4000">
              <a:solidFill>
                <a:schemeClr val="dk1"/>
              </a:solidFill>
              <a:latin typeface="Karantina"/>
              <a:ea typeface="Karantina"/>
              <a:cs typeface="Karantina"/>
              <a:sym typeface="Karantina"/>
            </a:endParaRPr>
          </a:p>
        </p:txBody>
      </p:sp>
      <p:sp>
        <p:nvSpPr>
          <p:cNvPr id="1363" name="Google Shape;1363;p48"/>
          <p:cNvSpPr/>
          <p:nvPr/>
        </p:nvSpPr>
        <p:spPr>
          <a:xfrm>
            <a:off x="3709200" y="2936807"/>
            <a:ext cx="1725600" cy="4938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36575">
            <a:noAutofit/>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53%</a:t>
            </a:r>
            <a:endParaRPr sz="4000">
              <a:solidFill>
                <a:schemeClr val="dk1"/>
              </a:solidFill>
              <a:latin typeface="Karantina"/>
              <a:ea typeface="Karantina"/>
              <a:cs typeface="Karantina"/>
              <a:sym typeface="Karantina"/>
            </a:endParaRPr>
          </a:p>
        </p:txBody>
      </p:sp>
      <p:sp>
        <p:nvSpPr>
          <p:cNvPr id="1364" name="Google Shape;1364;p48"/>
          <p:cNvSpPr/>
          <p:nvPr/>
        </p:nvSpPr>
        <p:spPr>
          <a:xfrm>
            <a:off x="6361299" y="2936807"/>
            <a:ext cx="1725600" cy="4938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36575">
            <a:noAutofit/>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80%</a:t>
            </a:r>
            <a:endParaRPr sz="4000">
              <a:solidFill>
                <a:schemeClr val="dk1"/>
              </a:solidFill>
              <a:latin typeface="Karantina"/>
              <a:ea typeface="Karantina"/>
              <a:cs typeface="Karantina"/>
              <a:sym typeface="Karantina"/>
            </a:endParaRPr>
          </a:p>
        </p:txBody>
      </p:sp>
      <p:grpSp>
        <p:nvGrpSpPr>
          <p:cNvPr id="1365" name="Google Shape;1365;p48"/>
          <p:cNvGrpSpPr/>
          <p:nvPr/>
        </p:nvGrpSpPr>
        <p:grpSpPr>
          <a:xfrm>
            <a:off x="1342939" y="1458633"/>
            <a:ext cx="1152549" cy="1204194"/>
            <a:chOff x="1254279" y="1458633"/>
            <a:chExt cx="1152549" cy="1204194"/>
          </a:xfrm>
        </p:grpSpPr>
        <p:grpSp>
          <p:nvGrpSpPr>
            <p:cNvPr id="1366" name="Google Shape;1366;p48"/>
            <p:cNvGrpSpPr/>
            <p:nvPr/>
          </p:nvGrpSpPr>
          <p:grpSpPr>
            <a:xfrm>
              <a:off x="1254279" y="2476966"/>
              <a:ext cx="1152549" cy="185861"/>
              <a:chOff x="2963531" y="3249565"/>
              <a:chExt cx="1328280" cy="214200"/>
            </a:xfrm>
          </p:grpSpPr>
          <p:sp>
            <p:nvSpPr>
              <p:cNvPr id="1367" name="Google Shape;1367;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8"/>
            <p:cNvGrpSpPr/>
            <p:nvPr/>
          </p:nvGrpSpPr>
          <p:grpSpPr>
            <a:xfrm>
              <a:off x="1254279" y="2222383"/>
              <a:ext cx="1152549" cy="185861"/>
              <a:chOff x="2963531" y="3249565"/>
              <a:chExt cx="1328280" cy="214200"/>
            </a:xfrm>
          </p:grpSpPr>
          <p:sp>
            <p:nvSpPr>
              <p:cNvPr id="1373" name="Google Shape;1373;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48"/>
            <p:cNvGrpSpPr/>
            <p:nvPr/>
          </p:nvGrpSpPr>
          <p:grpSpPr>
            <a:xfrm>
              <a:off x="1254279" y="1967800"/>
              <a:ext cx="1152549" cy="185861"/>
              <a:chOff x="2963531" y="3249565"/>
              <a:chExt cx="1328280" cy="214200"/>
            </a:xfrm>
          </p:grpSpPr>
          <p:sp>
            <p:nvSpPr>
              <p:cNvPr id="1379" name="Google Shape;1379;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48"/>
            <p:cNvGrpSpPr/>
            <p:nvPr/>
          </p:nvGrpSpPr>
          <p:grpSpPr>
            <a:xfrm>
              <a:off x="1254279" y="1713216"/>
              <a:ext cx="1152549" cy="185861"/>
              <a:chOff x="2963531" y="3249565"/>
              <a:chExt cx="1328280" cy="214200"/>
            </a:xfrm>
          </p:grpSpPr>
          <p:sp>
            <p:nvSpPr>
              <p:cNvPr id="1385" name="Google Shape;1385;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48"/>
            <p:cNvGrpSpPr/>
            <p:nvPr/>
          </p:nvGrpSpPr>
          <p:grpSpPr>
            <a:xfrm>
              <a:off x="1254279" y="1458633"/>
              <a:ext cx="1152549" cy="185861"/>
              <a:chOff x="2963531" y="3249565"/>
              <a:chExt cx="1328280" cy="214200"/>
            </a:xfrm>
          </p:grpSpPr>
          <p:sp>
            <p:nvSpPr>
              <p:cNvPr id="1391" name="Google Shape;1391;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6" name="Google Shape;1396;p48"/>
          <p:cNvGrpSpPr/>
          <p:nvPr/>
        </p:nvGrpSpPr>
        <p:grpSpPr>
          <a:xfrm>
            <a:off x="3995382" y="1458633"/>
            <a:ext cx="1152549" cy="1204194"/>
            <a:chOff x="1254279" y="1458633"/>
            <a:chExt cx="1152549" cy="1204194"/>
          </a:xfrm>
        </p:grpSpPr>
        <p:grpSp>
          <p:nvGrpSpPr>
            <p:cNvPr id="1397" name="Google Shape;1397;p48"/>
            <p:cNvGrpSpPr/>
            <p:nvPr/>
          </p:nvGrpSpPr>
          <p:grpSpPr>
            <a:xfrm>
              <a:off x="1254279" y="2476966"/>
              <a:ext cx="1152549" cy="185861"/>
              <a:chOff x="2963531" y="3249565"/>
              <a:chExt cx="1328280" cy="214200"/>
            </a:xfrm>
          </p:grpSpPr>
          <p:sp>
            <p:nvSpPr>
              <p:cNvPr id="1398" name="Google Shape;1398;p48"/>
              <p:cNvSpPr/>
              <p:nvPr/>
            </p:nvSpPr>
            <p:spPr>
              <a:xfrm flipH="1">
                <a:off x="296353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flipH="1">
                <a:off x="324205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flipH="1">
                <a:off x="352057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flipH="1">
                <a:off x="379909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flipH="1">
                <a:off x="407761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8"/>
            <p:cNvGrpSpPr/>
            <p:nvPr/>
          </p:nvGrpSpPr>
          <p:grpSpPr>
            <a:xfrm>
              <a:off x="1254279" y="2222383"/>
              <a:ext cx="1152549" cy="185861"/>
              <a:chOff x="2963531" y="3249565"/>
              <a:chExt cx="1328280" cy="214200"/>
            </a:xfrm>
          </p:grpSpPr>
          <p:sp>
            <p:nvSpPr>
              <p:cNvPr id="1404" name="Google Shape;1404;p48"/>
              <p:cNvSpPr/>
              <p:nvPr/>
            </p:nvSpPr>
            <p:spPr>
              <a:xfrm flipH="1">
                <a:off x="296353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flipH="1">
                <a:off x="324205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flipH="1">
                <a:off x="352057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flipH="1">
                <a:off x="379909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flipH="1">
                <a:off x="407761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48"/>
            <p:cNvGrpSpPr/>
            <p:nvPr/>
          </p:nvGrpSpPr>
          <p:grpSpPr>
            <a:xfrm>
              <a:off x="1254279" y="1967800"/>
              <a:ext cx="1152549" cy="185861"/>
              <a:chOff x="2963531" y="3249565"/>
              <a:chExt cx="1328280" cy="214200"/>
            </a:xfrm>
          </p:grpSpPr>
          <p:sp>
            <p:nvSpPr>
              <p:cNvPr id="1410" name="Google Shape;1410;p48"/>
              <p:cNvSpPr/>
              <p:nvPr/>
            </p:nvSpPr>
            <p:spPr>
              <a:xfrm flipH="1">
                <a:off x="296353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flipH="1">
                <a:off x="324205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flipH="1">
                <a:off x="352057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48"/>
            <p:cNvGrpSpPr/>
            <p:nvPr/>
          </p:nvGrpSpPr>
          <p:grpSpPr>
            <a:xfrm>
              <a:off x="1254279" y="1713216"/>
              <a:ext cx="1152549" cy="185861"/>
              <a:chOff x="2963531" y="3249565"/>
              <a:chExt cx="1328280" cy="214200"/>
            </a:xfrm>
          </p:grpSpPr>
          <p:sp>
            <p:nvSpPr>
              <p:cNvPr id="1416" name="Google Shape;1416;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48"/>
            <p:cNvGrpSpPr/>
            <p:nvPr/>
          </p:nvGrpSpPr>
          <p:grpSpPr>
            <a:xfrm>
              <a:off x="1254279" y="1458633"/>
              <a:ext cx="1152549" cy="185861"/>
              <a:chOff x="2963531" y="3249565"/>
              <a:chExt cx="1328280" cy="214200"/>
            </a:xfrm>
          </p:grpSpPr>
          <p:sp>
            <p:nvSpPr>
              <p:cNvPr id="1422" name="Google Shape;1422;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7" name="Google Shape;1427;p48"/>
          <p:cNvGrpSpPr/>
          <p:nvPr/>
        </p:nvGrpSpPr>
        <p:grpSpPr>
          <a:xfrm>
            <a:off x="6647825" y="1458633"/>
            <a:ext cx="1152549" cy="1204194"/>
            <a:chOff x="6647825" y="1458633"/>
            <a:chExt cx="1152549" cy="1204194"/>
          </a:xfrm>
        </p:grpSpPr>
        <p:grpSp>
          <p:nvGrpSpPr>
            <p:cNvPr id="1428" name="Google Shape;1428;p48"/>
            <p:cNvGrpSpPr/>
            <p:nvPr/>
          </p:nvGrpSpPr>
          <p:grpSpPr>
            <a:xfrm>
              <a:off x="6647825" y="2476966"/>
              <a:ext cx="1152549" cy="185861"/>
              <a:chOff x="2963531" y="3249565"/>
              <a:chExt cx="1328280" cy="214200"/>
            </a:xfrm>
          </p:grpSpPr>
          <p:sp>
            <p:nvSpPr>
              <p:cNvPr id="1429" name="Google Shape;1429;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48"/>
            <p:cNvGrpSpPr/>
            <p:nvPr/>
          </p:nvGrpSpPr>
          <p:grpSpPr>
            <a:xfrm>
              <a:off x="6647825" y="2222383"/>
              <a:ext cx="1152549" cy="185861"/>
              <a:chOff x="2963531" y="3249565"/>
              <a:chExt cx="1328280" cy="214200"/>
            </a:xfrm>
          </p:grpSpPr>
          <p:sp>
            <p:nvSpPr>
              <p:cNvPr id="1435" name="Google Shape;1435;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48"/>
            <p:cNvGrpSpPr/>
            <p:nvPr/>
          </p:nvGrpSpPr>
          <p:grpSpPr>
            <a:xfrm>
              <a:off x="6647825" y="1967800"/>
              <a:ext cx="1152549" cy="185861"/>
              <a:chOff x="2963531" y="3249565"/>
              <a:chExt cx="1328280" cy="214200"/>
            </a:xfrm>
          </p:grpSpPr>
          <p:sp>
            <p:nvSpPr>
              <p:cNvPr id="1441" name="Google Shape;1441;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48"/>
            <p:cNvGrpSpPr/>
            <p:nvPr/>
          </p:nvGrpSpPr>
          <p:grpSpPr>
            <a:xfrm>
              <a:off x="6647825" y="1713216"/>
              <a:ext cx="1152549" cy="185861"/>
              <a:chOff x="2963531" y="3249565"/>
              <a:chExt cx="1328280" cy="214200"/>
            </a:xfrm>
          </p:grpSpPr>
          <p:sp>
            <p:nvSpPr>
              <p:cNvPr id="1447" name="Google Shape;1447;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48"/>
            <p:cNvGrpSpPr/>
            <p:nvPr/>
          </p:nvGrpSpPr>
          <p:grpSpPr>
            <a:xfrm>
              <a:off x="6647825" y="1458633"/>
              <a:ext cx="1152549" cy="185861"/>
              <a:chOff x="2963531" y="3249565"/>
              <a:chExt cx="1328280" cy="214200"/>
            </a:xfrm>
          </p:grpSpPr>
          <p:sp>
            <p:nvSpPr>
              <p:cNvPr id="1453" name="Google Shape;1453;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49"/>
          <p:cNvSpPr txBox="1"/>
          <p:nvPr>
            <p:ph idx="2" type="subTitle"/>
          </p:nvPr>
        </p:nvSpPr>
        <p:spPr>
          <a:xfrm>
            <a:off x="885175" y="3953510"/>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463" name="Google Shape;1463;p49"/>
          <p:cNvSpPr txBox="1"/>
          <p:nvPr>
            <p:ph idx="7" type="subTitle"/>
          </p:nvPr>
        </p:nvSpPr>
        <p:spPr>
          <a:xfrm>
            <a:off x="885175" y="1877005"/>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1</a:t>
            </a:r>
            <a:endParaRPr/>
          </a:p>
        </p:txBody>
      </p:sp>
      <p:sp>
        <p:nvSpPr>
          <p:cNvPr id="1464" name="Google Shape;1464;p49"/>
          <p:cNvSpPr txBox="1"/>
          <p:nvPr>
            <p:ph idx="3" type="subTitle"/>
          </p:nvPr>
        </p:nvSpPr>
        <p:spPr>
          <a:xfrm>
            <a:off x="3536550" y="3615227"/>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5</a:t>
            </a:r>
            <a:endParaRPr/>
          </a:p>
        </p:txBody>
      </p:sp>
      <p:sp>
        <p:nvSpPr>
          <p:cNvPr id="1465" name="Google Shape;1465;p49"/>
          <p:cNvSpPr txBox="1"/>
          <p:nvPr>
            <p:ph idx="4" type="subTitle"/>
          </p:nvPr>
        </p:nvSpPr>
        <p:spPr>
          <a:xfrm>
            <a:off x="3536550" y="3953510"/>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a:t>
            </a:r>
            <a:r>
              <a:rPr lang="en"/>
              <a:t> the biggest planet of them all</a:t>
            </a:r>
            <a:endParaRPr/>
          </a:p>
        </p:txBody>
      </p:sp>
      <p:sp>
        <p:nvSpPr>
          <p:cNvPr id="1466" name="Google Shape;1466;p49"/>
          <p:cNvSpPr txBox="1"/>
          <p:nvPr>
            <p:ph idx="5" type="subTitle"/>
          </p:nvPr>
        </p:nvSpPr>
        <p:spPr>
          <a:xfrm>
            <a:off x="6187925" y="3615227"/>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6</a:t>
            </a:r>
            <a:endParaRPr/>
          </a:p>
        </p:txBody>
      </p:sp>
      <p:sp>
        <p:nvSpPr>
          <p:cNvPr id="1467" name="Google Shape;1467;p49"/>
          <p:cNvSpPr txBox="1"/>
          <p:nvPr>
            <p:ph idx="6" type="subTitle"/>
          </p:nvPr>
        </p:nvSpPr>
        <p:spPr>
          <a:xfrm>
            <a:off x="6187925" y="3953510"/>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468" name="Google Shape;1468;p49"/>
          <p:cNvSpPr txBox="1"/>
          <p:nvPr>
            <p:ph idx="1" type="subTitle"/>
          </p:nvPr>
        </p:nvSpPr>
        <p:spPr>
          <a:xfrm>
            <a:off x="885175" y="3615227"/>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4</a:t>
            </a:r>
            <a:endParaRPr/>
          </a:p>
        </p:txBody>
      </p:sp>
      <p:sp>
        <p:nvSpPr>
          <p:cNvPr id="1469" name="Google Shape;1469;p49"/>
          <p:cNvSpPr txBox="1"/>
          <p:nvPr>
            <p:ph idx="9" type="subTitle"/>
          </p:nvPr>
        </p:nvSpPr>
        <p:spPr>
          <a:xfrm>
            <a:off x="3536550" y="1877005"/>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1470" name="Google Shape;1470;p49"/>
          <p:cNvSpPr txBox="1"/>
          <p:nvPr>
            <p:ph idx="14" type="subTitle"/>
          </p:nvPr>
        </p:nvSpPr>
        <p:spPr>
          <a:xfrm>
            <a:off x="6187925" y="1877005"/>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3</a:t>
            </a:r>
            <a:endParaRPr/>
          </a:p>
        </p:txBody>
      </p:sp>
      <p:sp>
        <p:nvSpPr>
          <p:cNvPr id="1471" name="Google Shape;1471;p49"/>
          <p:cNvSpPr txBox="1"/>
          <p:nvPr>
            <p:ph idx="8" type="subTitle"/>
          </p:nvPr>
        </p:nvSpPr>
        <p:spPr>
          <a:xfrm>
            <a:off x="885175" y="2215288"/>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a:t>
            </a:r>
            <a:endParaRPr/>
          </a:p>
        </p:txBody>
      </p:sp>
      <p:sp>
        <p:nvSpPr>
          <p:cNvPr id="1472" name="Google Shape;1472;p49"/>
          <p:cNvSpPr txBox="1"/>
          <p:nvPr>
            <p:ph idx="13" type="subTitle"/>
          </p:nvPr>
        </p:nvSpPr>
        <p:spPr>
          <a:xfrm>
            <a:off x="3536550" y="2215288"/>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to the Sun</a:t>
            </a:r>
            <a:endParaRPr/>
          </a:p>
        </p:txBody>
      </p:sp>
      <p:sp>
        <p:nvSpPr>
          <p:cNvPr id="1473" name="Google Shape;1473;p49"/>
          <p:cNvSpPr txBox="1"/>
          <p:nvPr>
            <p:ph idx="15" type="subTitle"/>
          </p:nvPr>
        </p:nvSpPr>
        <p:spPr>
          <a:xfrm>
            <a:off x="6187925" y="2215288"/>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a:t>
            </a:r>
            <a:r>
              <a:rPr lang="en"/>
              <a:t> far away from Earth</a:t>
            </a:r>
            <a:endParaRPr/>
          </a:p>
        </p:txBody>
      </p:sp>
      <p:sp>
        <p:nvSpPr>
          <p:cNvPr id="1474" name="Google Shape;1474;p4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STRATEGY</a:t>
            </a:r>
            <a:endParaRPr>
              <a:solidFill>
                <a:schemeClr val="dk1"/>
              </a:solidFill>
            </a:endParaRPr>
          </a:p>
        </p:txBody>
      </p:sp>
      <p:sp>
        <p:nvSpPr>
          <p:cNvPr id="1475" name="Google Shape;1475;p49"/>
          <p:cNvSpPr/>
          <p:nvPr/>
        </p:nvSpPr>
        <p:spPr>
          <a:xfrm>
            <a:off x="6967325" y="1211088"/>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6967325" y="2949411"/>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4315950" y="1211088"/>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4315950" y="2949411"/>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1664575" y="1211088"/>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1664575" y="2949411"/>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49"/>
          <p:cNvGrpSpPr/>
          <p:nvPr/>
        </p:nvGrpSpPr>
        <p:grpSpPr>
          <a:xfrm>
            <a:off x="1788629" y="1335142"/>
            <a:ext cx="263992" cy="263992"/>
            <a:chOff x="1492675" y="4992125"/>
            <a:chExt cx="481825" cy="481825"/>
          </a:xfrm>
        </p:grpSpPr>
        <p:sp>
          <p:nvSpPr>
            <p:cNvPr id="1482" name="Google Shape;1482;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3" name="Google Shape;1483;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84" name="Google Shape;1484;p49"/>
          <p:cNvGrpSpPr/>
          <p:nvPr/>
        </p:nvGrpSpPr>
        <p:grpSpPr>
          <a:xfrm>
            <a:off x="4440004" y="1335142"/>
            <a:ext cx="263992" cy="263992"/>
            <a:chOff x="2085525" y="4992125"/>
            <a:chExt cx="481825" cy="481825"/>
          </a:xfrm>
        </p:grpSpPr>
        <p:sp>
          <p:nvSpPr>
            <p:cNvPr id="1485" name="Google Shape;1485;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6" name="Google Shape;1486;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87" name="Google Shape;1487;p49"/>
          <p:cNvGrpSpPr/>
          <p:nvPr/>
        </p:nvGrpSpPr>
        <p:grpSpPr>
          <a:xfrm>
            <a:off x="4440004" y="3073465"/>
            <a:ext cx="263992" cy="263992"/>
            <a:chOff x="1492675" y="4992125"/>
            <a:chExt cx="481825" cy="481825"/>
          </a:xfrm>
        </p:grpSpPr>
        <p:sp>
          <p:nvSpPr>
            <p:cNvPr id="1488" name="Google Shape;1488;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9" name="Google Shape;1489;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90" name="Google Shape;1490;p49"/>
          <p:cNvGrpSpPr/>
          <p:nvPr/>
        </p:nvGrpSpPr>
        <p:grpSpPr>
          <a:xfrm>
            <a:off x="7091380" y="1335142"/>
            <a:ext cx="263992" cy="263992"/>
            <a:chOff x="1492675" y="4992125"/>
            <a:chExt cx="481825" cy="481825"/>
          </a:xfrm>
        </p:grpSpPr>
        <p:sp>
          <p:nvSpPr>
            <p:cNvPr id="1491" name="Google Shape;1491;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2" name="Google Shape;1492;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93" name="Google Shape;1493;p49"/>
          <p:cNvGrpSpPr/>
          <p:nvPr/>
        </p:nvGrpSpPr>
        <p:grpSpPr>
          <a:xfrm>
            <a:off x="1788629" y="3073465"/>
            <a:ext cx="263992" cy="263992"/>
            <a:chOff x="2085525" y="4992125"/>
            <a:chExt cx="481825" cy="481825"/>
          </a:xfrm>
        </p:grpSpPr>
        <p:sp>
          <p:nvSpPr>
            <p:cNvPr id="1494" name="Google Shape;1494;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5" name="Google Shape;1495;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96" name="Google Shape;1496;p49"/>
          <p:cNvGrpSpPr/>
          <p:nvPr/>
        </p:nvGrpSpPr>
        <p:grpSpPr>
          <a:xfrm>
            <a:off x="7091380" y="3073465"/>
            <a:ext cx="263992" cy="263992"/>
            <a:chOff x="2085525" y="4992125"/>
            <a:chExt cx="481825" cy="481825"/>
          </a:xfrm>
        </p:grpSpPr>
        <p:sp>
          <p:nvSpPr>
            <p:cNvPr id="1497" name="Google Shape;1497;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8" name="Google Shape;1498;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grpSp>
        <p:nvGrpSpPr>
          <p:cNvPr id="1503" name="Google Shape;1503;p50"/>
          <p:cNvGrpSpPr/>
          <p:nvPr/>
        </p:nvGrpSpPr>
        <p:grpSpPr>
          <a:xfrm>
            <a:off x="2442847" y="1805214"/>
            <a:ext cx="2073900" cy="2247624"/>
            <a:chOff x="2442847" y="1805214"/>
            <a:chExt cx="2073900" cy="2247624"/>
          </a:xfrm>
        </p:grpSpPr>
        <p:cxnSp>
          <p:nvCxnSpPr>
            <p:cNvPr id="1504" name="Google Shape;1504;p50"/>
            <p:cNvCxnSpPr>
              <a:stCxn id="1505" idx="2"/>
              <a:endCxn id="1506" idx="0"/>
            </p:cNvCxnSpPr>
            <p:nvPr/>
          </p:nvCxnSpPr>
          <p:spPr>
            <a:xfrm flipH="1">
              <a:off x="2442847" y="1805214"/>
              <a:ext cx="2073900" cy="215100"/>
            </a:xfrm>
            <a:prstGeom prst="bentConnector2">
              <a:avLst/>
            </a:prstGeom>
            <a:noFill/>
            <a:ln cap="flat" cmpd="sng" w="9525">
              <a:solidFill>
                <a:schemeClr val="dk1"/>
              </a:solidFill>
              <a:prstDash val="dot"/>
              <a:round/>
              <a:headEnd len="med" w="med" type="triangle"/>
              <a:tailEnd len="med" w="med" type="none"/>
            </a:ln>
          </p:spPr>
        </p:cxnSp>
        <p:cxnSp>
          <p:nvCxnSpPr>
            <p:cNvPr id="1507" name="Google Shape;1507;p50"/>
            <p:cNvCxnSpPr>
              <a:stCxn id="1508" idx="2"/>
              <a:endCxn id="1506" idx="4"/>
            </p:cNvCxnSpPr>
            <p:nvPr/>
          </p:nvCxnSpPr>
          <p:spPr>
            <a:xfrm rot="10800000">
              <a:off x="2442847" y="3837738"/>
              <a:ext cx="2073900" cy="215100"/>
            </a:xfrm>
            <a:prstGeom prst="bentConnector2">
              <a:avLst/>
            </a:prstGeom>
            <a:noFill/>
            <a:ln cap="flat" cmpd="sng" w="9525">
              <a:solidFill>
                <a:schemeClr val="dk1"/>
              </a:solidFill>
              <a:prstDash val="dot"/>
              <a:round/>
              <a:headEnd len="med" w="med" type="triangle"/>
              <a:tailEnd len="med" w="med" type="none"/>
            </a:ln>
          </p:spPr>
        </p:cxnSp>
        <p:cxnSp>
          <p:nvCxnSpPr>
            <p:cNvPr id="1509" name="Google Shape;1509;p50"/>
            <p:cNvCxnSpPr>
              <a:stCxn id="1510" idx="2"/>
              <a:endCxn id="1506" idx="6"/>
            </p:cNvCxnSpPr>
            <p:nvPr/>
          </p:nvCxnSpPr>
          <p:spPr>
            <a:xfrm flipH="1">
              <a:off x="3351547" y="2929026"/>
              <a:ext cx="1165200" cy="600"/>
            </a:xfrm>
            <a:prstGeom prst="bentConnector3">
              <a:avLst>
                <a:gd fmla="val 49997" name="adj1"/>
              </a:avLst>
            </a:prstGeom>
            <a:noFill/>
            <a:ln cap="flat" cmpd="sng" w="9525">
              <a:solidFill>
                <a:schemeClr val="dk1"/>
              </a:solidFill>
              <a:prstDash val="dot"/>
              <a:round/>
              <a:headEnd len="med" w="med" type="triangle"/>
              <a:tailEnd len="med" w="med" type="none"/>
            </a:ln>
          </p:spPr>
        </p:cxnSp>
      </p:grpSp>
      <p:sp>
        <p:nvSpPr>
          <p:cNvPr id="1505" name="Google Shape;1505;p50"/>
          <p:cNvSpPr/>
          <p:nvPr/>
        </p:nvSpPr>
        <p:spPr>
          <a:xfrm>
            <a:off x="4516747" y="14015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0"/>
          <p:cNvSpPr/>
          <p:nvPr/>
        </p:nvSpPr>
        <p:spPr>
          <a:xfrm>
            <a:off x="4516747" y="252537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0"/>
          <p:cNvSpPr/>
          <p:nvPr/>
        </p:nvSpPr>
        <p:spPr>
          <a:xfrm>
            <a:off x="4516747" y="364918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0"/>
          <p:cNvSpPr txBox="1"/>
          <p:nvPr>
            <p:ph idx="1" type="subTitle"/>
          </p:nvPr>
        </p:nvSpPr>
        <p:spPr>
          <a:xfrm>
            <a:off x="5420175" y="1340350"/>
            <a:ext cx="2896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512" name="Google Shape;1512;p5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DESCRIPTION</a:t>
            </a:r>
            <a:endParaRPr/>
          </a:p>
        </p:txBody>
      </p:sp>
      <p:sp>
        <p:nvSpPr>
          <p:cNvPr id="1513" name="Google Shape;1513;p50"/>
          <p:cNvSpPr txBox="1"/>
          <p:nvPr>
            <p:ph idx="2" type="title"/>
          </p:nvPr>
        </p:nvSpPr>
        <p:spPr>
          <a:xfrm>
            <a:off x="4536397" y="1512795"/>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14" name="Google Shape;1514;p50"/>
          <p:cNvSpPr txBox="1"/>
          <p:nvPr>
            <p:ph idx="3" type="subTitle"/>
          </p:nvPr>
        </p:nvSpPr>
        <p:spPr>
          <a:xfrm>
            <a:off x="5420175" y="1664407"/>
            <a:ext cx="2896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the closest planet to the Sun and the smallest one</a:t>
            </a:r>
            <a:endParaRPr sz="1400"/>
          </a:p>
        </p:txBody>
      </p:sp>
      <p:grpSp>
        <p:nvGrpSpPr>
          <p:cNvPr id="1515" name="Google Shape;1515;p50"/>
          <p:cNvGrpSpPr/>
          <p:nvPr/>
        </p:nvGrpSpPr>
        <p:grpSpPr>
          <a:xfrm>
            <a:off x="820794" y="2020319"/>
            <a:ext cx="3179509" cy="1817406"/>
            <a:chOff x="820792" y="2052399"/>
            <a:chExt cx="3067247" cy="1753237"/>
          </a:xfrm>
        </p:grpSpPr>
        <p:grpSp>
          <p:nvGrpSpPr>
            <p:cNvPr id="1516" name="Google Shape;1516;p50"/>
            <p:cNvGrpSpPr/>
            <p:nvPr/>
          </p:nvGrpSpPr>
          <p:grpSpPr>
            <a:xfrm>
              <a:off x="1509064" y="2052399"/>
              <a:ext cx="1753200" cy="1753237"/>
              <a:chOff x="1509064" y="2052399"/>
              <a:chExt cx="1753200" cy="1753237"/>
            </a:xfrm>
          </p:grpSpPr>
          <p:sp>
            <p:nvSpPr>
              <p:cNvPr id="1506" name="Google Shape;1506;p50"/>
              <p:cNvSpPr/>
              <p:nvPr/>
            </p:nvSpPr>
            <p:spPr>
              <a:xfrm>
                <a:off x="1509064" y="2052399"/>
                <a:ext cx="1753200" cy="1753200"/>
              </a:xfrm>
              <a:prstGeom prst="ellipse">
                <a:avLst/>
              </a:prstGeom>
              <a:gradFill>
                <a:gsLst>
                  <a:gs pos="0">
                    <a:schemeClr val="lt2"/>
                  </a:gs>
                  <a:gs pos="51000">
                    <a:srgbClr val="23223D"/>
                  </a:gs>
                  <a:gs pos="100000">
                    <a:schemeClr val="lt1"/>
                  </a:gs>
                </a:gsLst>
                <a:lin ang="2698631" scaled="0"/>
              </a:gradFill>
              <a:ln>
                <a:noFill/>
              </a:ln>
              <a:effectLst>
                <a:outerShdw blurRad="328613" rotWithShape="0" algn="bl">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0"/>
              <p:cNvSpPr/>
              <p:nvPr/>
            </p:nvSpPr>
            <p:spPr>
              <a:xfrm>
                <a:off x="1661965" y="2278342"/>
                <a:ext cx="1595177" cy="563360"/>
              </a:xfrm>
              <a:custGeom>
                <a:rect b="b" l="l" r="r" t="t"/>
                <a:pathLst>
                  <a:path extrusionOk="0" h="15549" w="44030">
                    <a:moveTo>
                      <a:pt x="3777" y="0"/>
                    </a:moveTo>
                    <a:cubicBezTo>
                      <a:pt x="2358" y="1268"/>
                      <a:pt x="1091" y="2713"/>
                      <a:pt x="1" y="4310"/>
                    </a:cubicBezTo>
                    <a:cubicBezTo>
                      <a:pt x="11655" y="11667"/>
                      <a:pt x="25106" y="15549"/>
                      <a:pt x="38813" y="15549"/>
                    </a:cubicBezTo>
                    <a:cubicBezTo>
                      <a:pt x="40549" y="15549"/>
                      <a:pt x="42289" y="15487"/>
                      <a:pt x="44030" y="15361"/>
                    </a:cubicBezTo>
                    <a:cubicBezTo>
                      <a:pt x="43878" y="13916"/>
                      <a:pt x="43573" y="12472"/>
                      <a:pt x="43168" y="11077"/>
                    </a:cubicBezTo>
                    <a:cubicBezTo>
                      <a:pt x="42147" y="11126"/>
                      <a:pt x="41127" y="11149"/>
                      <a:pt x="40109" y="11149"/>
                    </a:cubicBezTo>
                    <a:cubicBezTo>
                      <a:pt x="27172" y="11149"/>
                      <a:pt x="14516" y="7285"/>
                      <a:pt x="3777"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0"/>
              <p:cNvSpPr/>
              <p:nvPr/>
            </p:nvSpPr>
            <p:spPr>
              <a:xfrm>
                <a:off x="1539836" y="2644786"/>
                <a:ext cx="1694337" cy="597889"/>
              </a:xfrm>
              <a:custGeom>
                <a:rect b="b" l="l" r="r" t="t"/>
                <a:pathLst>
                  <a:path extrusionOk="0" h="16502" w="46767">
                    <a:moveTo>
                      <a:pt x="457" y="0"/>
                    </a:moveTo>
                    <a:cubicBezTo>
                      <a:pt x="431" y="102"/>
                      <a:pt x="381" y="178"/>
                      <a:pt x="355" y="254"/>
                    </a:cubicBezTo>
                    <a:cubicBezTo>
                      <a:pt x="229" y="685"/>
                      <a:pt x="102" y="1090"/>
                      <a:pt x="0" y="1496"/>
                    </a:cubicBezTo>
                    <a:cubicBezTo>
                      <a:pt x="13688" y="10520"/>
                      <a:pt x="29556" y="15716"/>
                      <a:pt x="45930" y="16502"/>
                    </a:cubicBezTo>
                    <a:cubicBezTo>
                      <a:pt x="46083" y="16147"/>
                      <a:pt x="46209" y="15792"/>
                      <a:pt x="46336" y="15412"/>
                    </a:cubicBezTo>
                    <a:cubicBezTo>
                      <a:pt x="46488" y="14930"/>
                      <a:pt x="46640" y="14448"/>
                      <a:pt x="46767" y="13941"/>
                    </a:cubicBezTo>
                    <a:cubicBezTo>
                      <a:pt x="30468" y="12902"/>
                      <a:pt x="14626" y="8137"/>
                      <a:pt x="457"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0"/>
              <p:cNvSpPr/>
              <p:nvPr/>
            </p:nvSpPr>
            <p:spPr>
              <a:xfrm>
                <a:off x="2017375" y="2087331"/>
                <a:ext cx="1098365" cy="358146"/>
              </a:xfrm>
              <a:custGeom>
                <a:rect b="b" l="l" r="r" t="t"/>
                <a:pathLst>
                  <a:path extrusionOk="0" h="9885" w="30317">
                    <a:moveTo>
                      <a:pt x="3422" y="0"/>
                    </a:moveTo>
                    <a:cubicBezTo>
                      <a:pt x="2256" y="330"/>
                      <a:pt x="1116" y="761"/>
                      <a:pt x="0" y="1268"/>
                    </a:cubicBezTo>
                    <a:cubicBezTo>
                      <a:pt x="8527" y="6904"/>
                      <a:pt x="18518" y="9885"/>
                      <a:pt x="28713" y="9885"/>
                    </a:cubicBezTo>
                    <a:cubicBezTo>
                      <a:pt x="29247" y="9885"/>
                      <a:pt x="29781" y="9877"/>
                      <a:pt x="30316" y="9860"/>
                    </a:cubicBezTo>
                    <a:cubicBezTo>
                      <a:pt x="29733" y="8948"/>
                      <a:pt x="29049" y="8086"/>
                      <a:pt x="28339" y="7250"/>
                    </a:cubicBezTo>
                    <a:cubicBezTo>
                      <a:pt x="26716" y="7515"/>
                      <a:pt x="25088" y="7646"/>
                      <a:pt x="23469" y="7646"/>
                    </a:cubicBezTo>
                    <a:cubicBezTo>
                      <a:pt x="16134" y="7646"/>
                      <a:pt x="8987" y="4963"/>
                      <a:pt x="3422"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0"/>
              <p:cNvSpPr/>
              <p:nvPr/>
            </p:nvSpPr>
            <p:spPr>
              <a:xfrm>
                <a:off x="1643597" y="3395099"/>
                <a:ext cx="983590" cy="410537"/>
              </a:xfrm>
              <a:custGeom>
                <a:rect b="b" l="l" r="r" t="t"/>
                <a:pathLst>
                  <a:path extrusionOk="0" h="11331" w="27149">
                    <a:moveTo>
                      <a:pt x="1" y="0"/>
                    </a:moveTo>
                    <a:lnTo>
                      <a:pt x="1" y="0"/>
                    </a:lnTo>
                    <a:cubicBezTo>
                      <a:pt x="1065" y="1699"/>
                      <a:pt x="2333" y="3270"/>
                      <a:pt x="3803" y="4664"/>
                    </a:cubicBezTo>
                    <a:cubicBezTo>
                      <a:pt x="9455" y="7427"/>
                      <a:pt x="15387" y="9658"/>
                      <a:pt x="21470" y="11331"/>
                    </a:cubicBezTo>
                    <a:cubicBezTo>
                      <a:pt x="23397" y="11255"/>
                      <a:pt x="25298" y="10925"/>
                      <a:pt x="27148" y="10393"/>
                    </a:cubicBezTo>
                    <a:cubicBezTo>
                      <a:pt x="17415" y="9024"/>
                      <a:pt x="8137" y="5475"/>
                      <a:pt x="1"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0"/>
              <p:cNvSpPr/>
              <p:nvPr/>
            </p:nvSpPr>
            <p:spPr>
              <a:xfrm>
                <a:off x="1509512" y="2956121"/>
                <a:ext cx="1563984" cy="618106"/>
              </a:xfrm>
              <a:custGeom>
                <a:rect b="b" l="l" r="r" t="t"/>
                <a:pathLst>
                  <a:path extrusionOk="0" h="17060" w="43169">
                    <a:moveTo>
                      <a:pt x="1" y="0"/>
                    </a:moveTo>
                    <a:lnTo>
                      <a:pt x="1" y="0"/>
                    </a:lnTo>
                    <a:cubicBezTo>
                      <a:pt x="52" y="1496"/>
                      <a:pt x="229" y="3016"/>
                      <a:pt x="559" y="4487"/>
                    </a:cubicBezTo>
                    <a:cubicBezTo>
                      <a:pt x="12295" y="12649"/>
                      <a:pt x="26261" y="17034"/>
                      <a:pt x="40583" y="17059"/>
                    </a:cubicBezTo>
                    <a:cubicBezTo>
                      <a:pt x="41520" y="16197"/>
                      <a:pt x="42382" y="15259"/>
                      <a:pt x="43168" y="14271"/>
                    </a:cubicBezTo>
                    <a:cubicBezTo>
                      <a:pt x="27807" y="13181"/>
                      <a:pt x="12979" y="8289"/>
                      <a:pt x="1"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2" name="Google Shape;1522;p50"/>
            <p:cNvSpPr/>
            <p:nvPr/>
          </p:nvSpPr>
          <p:spPr>
            <a:xfrm>
              <a:off x="820792" y="2436166"/>
              <a:ext cx="3067247" cy="1076359"/>
            </a:xfrm>
            <a:custGeom>
              <a:rect b="b" l="l" r="r" t="t"/>
              <a:pathLst>
                <a:path extrusionOk="0" h="29708" w="84662">
                  <a:moveTo>
                    <a:pt x="4560" y="1"/>
                  </a:moveTo>
                  <a:cubicBezTo>
                    <a:pt x="2287" y="1"/>
                    <a:pt x="912" y="368"/>
                    <a:pt x="659" y="1145"/>
                  </a:cubicBezTo>
                  <a:cubicBezTo>
                    <a:pt x="0" y="3173"/>
                    <a:pt x="7376" y="7659"/>
                    <a:pt x="19036" y="12602"/>
                  </a:cubicBezTo>
                  <a:cubicBezTo>
                    <a:pt x="25196" y="15188"/>
                    <a:pt x="32521" y="17950"/>
                    <a:pt x="40455" y="20561"/>
                  </a:cubicBezTo>
                  <a:cubicBezTo>
                    <a:pt x="48769" y="23299"/>
                    <a:pt x="56627" y="25504"/>
                    <a:pt x="63319" y="27076"/>
                  </a:cubicBezTo>
                  <a:cubicBezTo>
                    <a:pt x="70599" y="28775"/>
                    <a:pt x="76499" y="29707"/>
                    <a:pt x="80116" y="29707"/>
                  </a:cubicBezTo>
                  <a:cubicBezTo>
                    <a:pt x="82379" y="29707"/>
                    <a:pt x="83749" y="29342"/>
                    <a:pt x="84002" y="28571"/>
                  </a:cubicBezTo>
                  <a:cubicBezTo>
                    <a:pt x="84662" y="26543"/>
                    <a:pt x="77868" y="22437"/>
                    <a:pt x="67045" y="17748"/>
                  </a:cubicBezTo>
                  <a:cubicBezTo>
                    <a:pt x="66943" y="18255"/>
                    <a:pt x="66842" y="18762"/>
                    <a:pt x="66715" y="19269"/>
                  </a:cubicBezTo>
                  <a:cubicBezTo>
                    <a:pt x="69706" y="20942"/>
                    <a:pt x="71354" y="22336"/>
                    <a:pt x="71075" y="23172"/>
                  </a:cubicBezTo>
                  <a:cubicBezTo>
                    <a:pt x="70913" y="23690"/>
                    <a:pt x="69965" y="23940"/>
                    <a:pt x="68402" y="23940"/>
                  </a:cubicBezTo>
                  <a:cubicBezTo>
                    <a:pt x="67519" y="23940"/>
                    <a:pt x="66439" y="23860"/>
                    <a:pt x="65194" y="23704"/>
                  </a:cubicBezTo>
                  <a:cubicBezTo>
                    <a:pt x="59719" y="23020"/>
                    <a:pt x="51000" y="20865"/>
                    <a:pt x="41393" y="17697"/>
                  </a:cubicBezTo>
                  <a:cubicBezTo>
                    <a:pt x="32293" y="14706"/>
                    <a:pt x="24385" y="11461"/>
                    <a:pt x="19467" y="8825"/>
                  </a:cubicBezTo>
                  <a:cubicBezTo>
                    <a:pt x="15944" y="6924"/>
                    <a:pt x="13967" y="5353"/>
                    <a:pt x="14246" y="4465"/>
                  </a:cubicBezTo>
                  <a:cubicBezTo>
                    <a:pt x="14426" y="3940"/>
                    <a:pt x="15372" y="3690"/>
                    <a:pt x="16932" y="3690"/>
                  </a:cubicBezTo>
                  <a:cubicBezTo>
                    <a:pt x="18003" y="3690"/>
                    <a:pt x="19363" y="3808"/>
                    <a:pt x="20963" y="4035"/>
                  </a:cubicBezTo>
                  <a:cubicBezTo>
                    <a:pt x="21166" y="3578"/>
                    <a:pt x="21368" y="3122"/>
                    <a:pt x="21596" y="2691"/>
                  </a:cubicBezTo>
                  <a:cubicBezTo>
                    <a:pt x="14214" y="955"/>
                    <a:pt x="8222" y="1"/>
                    <a:pt x="4560" y="1"/>
                  </a:cubicBezTo>
                  <a:close/>
                </a:path>
              </a:pathLst>
            </a:custGeom>
            <a:gradFill>
              <a:gsLst>
                <a:gs pos="0">
                  <a:srgbClr val="6D6B95"/>
                </a:gs>
                <a:gs pos="100000">
                  <a:srgbClr val="333257"/>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50"/>
          <p:cNvSpPr txBox="1"/>
          <p:nvPr>
            <p:ph idx="4" type="title"/>
          </p:nvPr>
        </p:nvSpPr>
        <p:spPr>
          <a:xfrm>
            <a:off x="4536397" y="3760430"/>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24" name="Google Shape;1524;p50"/>
          <p:cNvSpPr txBox="1"/>
          <p:nvPr>
            <p:ph idx="5" type="subTitle"/>
          </p:nvPr>
        </p:nvSpPr>
        <p:spPr>
          <a:xfrm>
            <a:off x="5420175" y="3587975"/>
            <a:ext cx="2896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525" name="Google Shape;1525;p50"/>
          <p:cNvSpPr txBox="1"/>
          <p:nvPr>
            <p:ph idx="6" type="subTitle"/>
          </p:nvPr>
        </p:nvSpPr>
        <p:spPr>
          <a:xfrm>
            <a:off x="5420175" y="3912050"/>
            <a:ext cx="2896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a gas giant and the biggest in the Solar System</a:t>
            </a:r>
            <a:endParaRPr sz="1400"/>
          </a:p>
        </p:txBody>
      </p:sp>
      <p:sp>
        <p:nvSpPr>
          <p:cNvPr id="1526" name="Google Shape;1526;p50"/>
          <p:cNvSpPr txBox="1"/>
          <p:nvPr>
            <p:ph idx="8" type="subTitle"/>
          </p:nvPr>
        </p:nvSpPr>
        <p:spPr>
          <a:xfrm>
            <a:off x="5420175" y="2464160"/>
            <a:ext cx="2896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527" name="Google Shape;1527;p50"/>
          <p:cNvSpPr txBox="1"/>
          <p:nvPr>
            <p:ph idx="9" type="subTitle"/>
          </p:nvPr>
        </p:nvSpPr>
        <p:spPr>
          <a:xfrm>
            <a:off x="5420175" y="2788222"/>
            <a:ext cx="2896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Despite being red, Mars is actually a cold place</a:t>
            </a:r>
            <a:endParaRPr sz="1400"/>
          </a:p>
        </p:txBody>
      </p:sp>
      <p:sp>
        <p:nvSpPr>
          <p:cNvPr id="1528" name="Google Shape;1528;p50"/>
          <p:cNvSpPr txBox="1"/>
          <p:nvPr>
            <p:ph idx="7" type="title"/>
          </p:nvPr>
        </p:nvSpPr>
        <p:spPr>
          <a:xfrm>
            <a:off x="4536397" y="26366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51"/>
          <p:cNvSpPr txBox="1"/>
          <p:nvPr>
            <p:ph type="title"/>
          </p:nvPr>
        </p:nvSpPr>
        <p:spPr>
          <a:xfrm>
            <a:off x="2135550" y="1321625"/>
            <a:ext cx="4872900" cy="26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accent5"/>
                </a:solidFill>
              </a:rPr>
              <a:t>WORDS</a:t>
            </a:r>
            <a:endParaRPr>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52"/>
          <p:cNvSpPr/>
          <p:nvPr/>
        </p:nvSpPr>
        <p:spPr>
          <a:xfrm rot="7200173">
            <a:off x="7238374" y="-153785"/>
            <a:ext cx="130339" cy="3792201"/>
          </a:xfrm>
          <a:custGeom>
            <a:rect b="b" l="l" r="r" t="t"/>
            <a:pathLst>
              <a:path extrusionOk="0" h="158272" w="6595">
                <a:moveTo>
                  <a:pt x="3277" y="0"/>
                </a:moveTo>
                <a:cubicBezTo>
                  <a:pt x="1479" y="0"/>
                  <a:pt x="0" y="1719"/>
                  <a:pt x="0" y="3797"/>
                </a:cubicBezTo>
                <a:lnTo>
                  <a:pt x="0" y="158272"/>
                </a:lnTo>
                <a:lnTo>
                  <a:pt x="6595" y="158272"/>
                </a:lnTo>
                <a:lnTo>
                  <a:pt x="6595" y="3797"/>
                </a:lnTo>
                <a:cubicBezTo>
                  <a:pt x="6595" y="1719"/>
                  <a:pt x="5116" y="0"/>
                  <a:pt x="3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2"/>
          <p:cNvSpPr txBox="1"/>
          <p:nvPr>
            <p:ph type="title"/>
          </p:nvPr>
        </p:nvSpPr>
        <p:spPr>
          <a:xfrm>
            <a:off x="1345651" y="3265825"/>
            <a:ext cx="30432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1540" name="Google Shape;1540;p52"/>
          <p:cNvSpPr txBox="1"/>
          <p:nvPr>
            <p:ph idx="1" type="subTitle"/>
          </p:nvPr>
        </p:nvSpPr>
        <p:spPr>
          <a:xfrm>
            <a:off x="1345651" y="1410050"/>
            <a:ext cx="30432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1541" name="Google Shape;1541;p52"/>
          <p:cNvSpPr/>
          <p:nvPr/>
        </p:nvSpPr>
        <p:spPr>
          <a:xfrm>
            <a:off x="5541775" y="3735000"/>
            <a:ext cx="1695350" cy="1435500"/>
          </a:xfrm>
          <a:custGeom>
            <a:rect b="b" l="l" r="r" t="t"/>
            <a:pathLst>
              <a:path extrusionOk="0" h="57420" w="67814">
                <a:moveTo>
                  <a:pt x="17977" y="1013"/>
                </a:moveTo>
                <a:lnTo>
                  <a:pt x="0" y="57420"/>
                </a:lnTo>
                <a:lnTo>
                  <a:pt x="67814" y="57120"/>
                </a:lnTo>
                <a:lnTo>
                  <a:pt x="58027" y="2556"/>
                </a:lnTo>
                <a:lnTo>
                  <a:pt x="43046" y="0"/>
                </a:lnTo>
                <a:close/>
              </a:path>
            </a:pathLst>
          </a:custGeom>
          <a:solidFill>
            <a:schemeClr val="dk2"/>
          </a:solidFill>
          <a:ln>
            <a:noFill/>
          </a:ln>
        </p:spPr>
      </p:sp>
      <p:sp>
        <p:nvSpPr>
          <p:cNvPr id="1542" name="Google Shape;1542;p52"/>
          <p:cNvSpPr/>
          <p:nvPr/>
        </p:nvSpPr>
        <p:spPr>
          <a:xfrm>
            <a:off x="5821256" y="1068724"/>
            <a:ext cx="714191" cy="1083676"/>
          </a:xfrm>
          <a:custGeom>
            <a:rect b="b" l="l" r="r" t="t"/>
            <a:pathLst>
              <a:path extrusionOk="0" h="68006" w="44819">
                <a:moveTo>
                  <a:pt x="16922" y="0"/>
                </a:moveTo>
                <a:lnTo>
                  <a:pt x="2424" y="3156"/>
                </a:lnTo>
                <a:cubicBezTo>
                  <a:pt x="2424" y="3156"/>
                  <a:pt x="0" y="19483"/>
                  <a:pt x="3385" y="32014"/>
                </a:cubicBezTo>
                <a:cubicBezTo>
                  <a:pt x="6769" y="44545"/>
                  <a:pt x="19025" y="68006"/>
                  <a:pt x="19025" y="68006"/>
                </a:cubicBezTo>
                <a:lnTo>
                  <a:pt x="44819" y="64804"/>
                </a:lnTo>
                <a:cubicBezTo>
                  <a:pt x="44819" y="64804"/>
                  <a:pt x="30504" y="22638"/>
                  <a:pt x="29041" y="19025"/>
                </a:cubicBezTo>
                <a:cubicBezTo>
                  <a:pt x="27578" y="15413"/>
                  <a:pt x="18431" y="9330"/>
                  <a:pt x="18431" y="9330"/>
                </a:cubicBezTo>
                <a:lnTo>
                  <a:pt x="169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2"/>
          <p:cNvSpPr/>
          <p:nvPr/>
        </p:nvSpPr>
        <p:spPr>
          <a:xfrm>
            <a:off x="5931304" y="1161609"/>
            <a:ext cx="1265127" cy="2480649"/>
          </a:xfrm>
          <a:custGeom>
            <a:rect b="b" l="l" r="r" t="t"/>
            <a:pathLst>
              <a:path extrusionOk="0" h="155673" w="79393">
                <a:moveTo>
                  <a:pt x="38899" y="0"/>
                </a:moveTo>
                <a:cubicBezTo>
                  <a:pt x="34581" y="0"/>
                  <a:pt x="25218" y="1265"/>
                  <a:pt x="16327" y="10864"/>
                </a:cubicBezTo>
                <a:cubicBezTo>
                  <a:pt x="15366" y="11824"/>
                  <a:pt x="14360" y="12693"/>
                  <a:pt x="13308" y="13517"/>
                </a:cubicBezTo>
                <a:cubicBezTo>
                  <a:pt x="11433" y="15163"/>
                  <a:pt x="9375" y="16626"/>
                  <a:pt x="7226" y="17861"/>
                </a:cubicBezTo>
                <a:cubicBezTo>
                  <a:pt x="7226" y="17861"/>
                  <a:pt x="9330" y="46627"/>
                  <a:pt x="23324" y="54722"/>
                </a:cubicBezTo>
                <a:cubicBezTo>
                  <a:pt x="23324" y="54722"/>
                  <a:pt x="23050" y="55180"/>
                  <a:pt x="22547" y="55911"/>
                </a:cubicBezTo>
                <a:cubicBezTo>
                  <a:pt x="22272" y="56369"/>
                  <a:pt x="21906" y="56963"/>
                  <a:pt x="21449" y="57649"/>
                </a:cubicBezTo>
                <a:cubicBezTo>
                  <a:pt x="19894" y="60165"/>
                  <a:pt x="17470" y="64098"/>
                  <a:pt x="14818" y="68808"/>
                </a:cubicBezTo>
                <a:cubicBezTo>
                  <a:pt x="7729" y="81248"/>
                  <a:pt x="1875" y="100273"/>
                  <a:pt x="1601" y="110837"/>
                </a:cubicBezTo>
                <a:cubicBezTo>
                  <a:pt x="1143" y="128353"/>
                  <a:pt x="2195" y="136265"/>
                  <a:pt x="2195" y="136265"/>
                </a:cubicBezTo>
                <a:lnTo>
                  <a:pt x="0" y="141524"/>
                </a:lnTo>
                <a:cubicBezTo>
                  <a:pt x="0" y="141524"/>
                  <a:pt x="3064" y="145914"/>
                  <a:pt x="4802" y="146326"/>
                </a:cubicBezTo>
                <a:lnTo>
                  <a:pt x="6128" y="151585"/>
                </a:lnTo>
                <a:cubicBezTo>
                  <a:pt x="6128" y="151585"/>
                  <a:pt x="28280" y="155672"/>
                  <a:pt x="46872" y="155672"/>
                </a:cubicBezTo>
                <a:cubicBezTo>
                  <a:pt x="54373" y="155672"/>
                  <a:pt x="61294" y="155007"/>
                  <a:pt x="65947" y="153140"/>
                </a:cubicBezTo>
                <a:cubicBezTo>
                  <a:pt x="66222" y="153049"/>
                  <a:pt x="66313" y="152774"/>
                  <a:pt x="66359" y="152454"/>
                </a:cubicBezTo>
                <a:cubicBezTo>
                  <a:pt x="66496" y="151220"/>
                  <a:pt x="65627" y="148841"/>
                  <a:pt x="66267" y="148338"/>
                </a:cubicBezTo>
                <a:cubicBezTo>
                  <a:pt x="66267" y="148338"/>
                  <a:pt x="66725" y="143719"/>
                  <a:pt x="71618" y="139786"/>
                </a:cubicBezTo>
                <a:cubicBezTo>
                  <a:pt x="74408" y="137545"/>
                  <a:pt x="69697" y="132835"/>
                  <a:pt x="69697" y="132835"/>
                </a:cubicBezTo>
                <a:cubicBezTo>
                  <a:pt x="69697" y="132835"/>
                  <a:pt x="79393" y="88977"/>
                  <a:pt x="76786" y="76080"/>
                </a:cubicBezTo>
                <a:cubicBezTo>
                  <a:pt x="74134" y="63137"/>
                  <a:pt x="62975" y="49143"/>
                  <a:pt x="62975" y="49143"/>
                </a:cubicBezTo>
                <a:cubicBezTo>
                  <a:pt x="62975" y="49143"/>
                  <a:pt x="65856" y="45393"/>
                  <a:pt x="65856" y="44569"/>
                </a:cubicBezTo>
                <a:cubicBezTo>
                  <a:pt x="65856" y="43701"/>
                  <a:pt x="60093" y="37115"/>
                  <a:pt x="58950" y="35697"/>
                </a:cubicBezTo>
                <a:cubicBezTo>
                  <a:pt x="58904" y="35651"/>
                  <a:pt x="58859" y="35651"/>
                  <a:pt x="58859" y="35606"/>
                </a:cubicBezTo>
                <a:cubicBezTo>
                  <a:pt x="58081" y="34645"/>
                  <a:pt x="57487" y="11596"/>
                  <a:pt x="47105" y="2998"/>
                </a:cubicBezTo>
                <a:cubicBezTo>
                  <a:pt x="45459" y="1626"/>
                  <a:pt x="43492" y="620"/>
                  <a:pt x="41343" y="162"/>
                </a:cubicBezTo>
                <a:cubicBezTo>
                  <a:pt x="41343" y="162"/>
                  <a:pt x="40444" y="0"/>
                  <a:pt x="38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2"/>
          <p:cNvSpPr/>
          <p:nvPr/>
        </p:nvSpPr>
        <p:spPr>
          <a:xfrm>
            <a:off x="6184176" y="1474636"/>
            <a:ext cx="514525" cy="592161"/>
          </a:xfrm>
          <a:custGeom>
            <a:rect b="b" l="l" r="r" t="t"/>
            <a:pathLst>
              <a:path extrusionOk="0" h="37161" w="32289">
                <a:moveTo>
                  <a:pt x="2424" y="1"/>
                </a:moveTo>
                <a:cubicBezTo>
                  <a:pt x="1647" y="1281"/>
                  <a:pt x="1098" y="2699"/>
                  <a:pt x="732" y="4117"/>
                </a:cubicBezTo>
                <a:cubicBezTo>
                  <a:pt x="1" y="6861"/>
                  <a:pt x="92" y="9742"/>
                  <a:pt x="961" y="12440"/>
                </a:cubicBezTo>
                <a:cubicBezTo>
                  <a:pt x="1647" y="14544"/>
                  <a:pt x="2699" y="23599"/>
                  <a:pt x="4940" y="27212"/>
                </a:cubicBezTo>
                <a:cubicBezTo>
                  <a:pt x="6861" y="30368"/>
                  <a:pt x="9513" y="35078"/>
                  <a:pt x="13720" y="36633"/>
                </a:cubicBezTo>
                <a:cubicBezTo>
                  <a:pt x="14666" y="36985"/>
                  <a:pt x="15660" y="37160"/>
                  <a:pt x="16664" y="37160"/>
                </a:cubicBezTo>
                <a:cubicBezTo>
                  <a:pt x="17359" y="37160"/>
                  <a:pt x="18059" y="37076"/>
                  <a:pt x="18751" y="36908"/>
                </a:cubicBezTo>
                <a:lnTo>
                  <a:pt x="19391" y="36908"/>
                </a:lnTo>
                <a:cubicBezTo>
                  <a:pt x="19481" y="36909"/>
                  <a:pt x="19571" y="36910"/>
                  <a:pt x="19659" y="36910"/>
                </a:cubicBezTo>
                <a:cubicBezTo>
                  <a:pt x="29493" y="36910"/>
                  <a:pt x="31743" y="26927"/>
                  <a:pt x="32151" y="20627"/>
                </a:cubicBezTo>
                <a:cubicBezTo>
                  <a:pt x="32288" y="18934"/>
                  <a:pt x="32288" y="17242"/>
                  <a:pt x="32151" y="15550"/>
                </a:cubicBezTo>
                <a:cubicBezTo>
                  <a:pt x="31877" y="15093"/>
                  <a:pt x="31556" y="14635"/>
                  <a:pt x="31236" y="14178"/>
                </a:cubicBezTo>
                <a:cubicBezTo>
                  <a:pt x="29819" y="12212"/>
                  <a:pt x="28172" y="10474"/>
                  <a:pt x="26343" y="8919"/>
                </a:cubicBezTo>
                <a:cubicBezTo>
                  <a:pt x="21404" y="4757"/>
                  <a:pt x="8964" y="1"/>
                  <a:pt x="2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2"/>
          <p:cNvSpPr/>
          <p:nvPr/>
        </p:nvSpPr>
        <p:spPr>
          <a:xfrm>
            <a:off x="6212604" y="1616744"/>
            <a:ext cx="469334" cy="189499"/>
          </a:xfrm>
          <a:custGeom>
            <a:rect b="b" l="l" r="r" t="t"/>
            <a:pathLst>
              <a:path extrusionOk="0" h="11892" w="29453">
                <a:moveTo>
                  <a:pt x="26251" y="1"/>
                </a:moveTo>
                <a:cubicBezTo>
                  <a:pt x="25748" y="321"/>
                  <a:pt x="25199" y="595"/>
                  <a:pt x="24650" y="824"/>
                </a:cubicBezTo>
                <a:cubicBezTo>
                  <a:pt x="22821" y="1601"/>
                  <a:pt x="20900" y="2287"/>
                  <a:pt x="18979" y="2836"/>
                </a:cubicBezTo>
                <a:lnTo>
                  <a:pt x="18934" y="2836"/>
                </a:lnTo>
                <a:cubicBezTo>
                  <a:pt x="18339" y="2973"/>
                  <a:pt x="17790" y="3111"/>
                  <a:pt x="17242" y="3248"/>
                </a:cubicBezTo>
                <a:cubicBezTo>
                  <a:pt x="15824" y="3659"/>
                  <a:pt x="14406" y="3888"/>
                  <a:pt x="12943" y="4025"/>
                </a:cubicBezTo>
                <a:cubicBezTo>
                  <a:pt x="12702" y="4032"/>
                  <a:pt x="12461" y="4036"/>
                  <a:pt x="12221" y="4036"/>
                </a:cubicBezTo>
                <a:cubicBezTo>
                  <a:pt x="9353" y="4036"/>
                  <a:pt x="6496" y="3536"/>
                  <a:pt x="3796" y="2608"/>
                </a:cubicBezTo>
                <a:cubicBezTo>
                  <a:pt x="2470" y="2105"/>
                  <a:pt x="1235" y="1510"/>
                  <a:pt x="92" y="824"/>
                </a:cubicBezTo>
                <a:lnTo>
                  <a:pt x="92" y="824"/>
                </a:lnTo>
                <a:cubicBezTo>
                  <a:pt x="0" y="3431"/>
                  <a:pt x="1143" y="7684"/>
                  <a:pt x="1235" y="8644"/>
                </a:cubicBezTo>
                <a:cubicBezTo>
                  <a:pt x="1647" y="9193"/>
                  <a:pt x="2195" y="9651"/>
                  <a:pt x="2790" y="10016"/>
                </a:cubicBezTo>
                <a:cubicBezTo>
                  <a:pt x="3887" y="10702"/>
                  <a:pt x="5534" y="11251"/>
                  <a:pt x="8461" y="11617"/>
                </a:cubicBezTo>
                <a:cubicBezTo>
                  <a:pt x="9101" y="11663"/>
                  <a:pt x="9833" y="11754"/>
                  <a:pt x="10610" y="11800"/>
                </a:cubicBezTo>
                <a:lnTo>
                  <a:pt x="11982" y="11891"/>
                </a:lnTo>
                <a:lnTo>
                  <a:pt x="14406" y="11891"/>
                </a:lnTo>
                <a:cubicBezTo>
                  <a:pt x="15275" y="11846"/>
                  <a:pt x="16190" y="11754"/>
                  <a:pt x="17059" y="11663"/>
                </a:cubicBezTo>
                <a:cubicBezTo>
                  <a:pt x="19848" y="11297"/>
                  <a:pt x="22592" y="10565"/>
                  <a:pt x="25199" y="9376"/>
                </a:cubicBezTo>
                <a:cubicBezTo>
                  <a:pt x="26571" y="8782"/>
                  <a:pt x="27806" y="7958"/>
                  <a:pt x="28903" y="6907"/>
                </a:cubicBezTo>
                <a:cubicBezTo>
                  <a:pt x="29086" y="6724"/>
                  <a:pt x="29269" y="6495"/>
                  <a:pt x="29452" y="6266"/>
                </a:cubicBezTo>
                <a:cubicBezTo>
                  <a:pt x="28080" y="4345"/>
                  <a:pt x="28172" y="1601"/>
                  <a:pt x="262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2"/>
          <p:cNvSpPr/>
          <p:nvPr/>
        </p:nvSpPr>
        <p:spPr>
          <a:xfrm>
            <a:off x="6438515" y="1629875"/>
            <a:ext cx="234675" cy="176369"/>
          </a:xfrm>
          <a:custGeom>
            <a:rect b="b" l="l" r="r" t="t"/>
            <a:pathLst>
              <a:path extrusionOk="0" h="11068" w="14727">
                <a:moveTo>
                  <a:pt x="10473" y="0"/>
                </a:moveTo>
                <a:cubicBezTo>
                  <a:pt x="8644" y="777"/>
                  <a:pt x="6769" y="1418"/>
                  <a:pt x="4848" y="1967"/>
                </a:cubicBezTo>
                <a:cubicBezTo>
                  <a:pt x="5979" y="1655"/>
                  <a:pt x="7376" y="1343"/>
                  <a:pt x="7962" y="1343"/>
                </a:cubicBezTo>
                <a:cubicBezTo>
                  <a:pt x="8063" y="1343"/>
                  <a:pt x="8140" y="1352"/>
                  <a:pt x="8187" y="1372"/>
                </a:cubicBezTo>
                <a:cubicBezTo>
                  <a:pt x="8690" y="1555"/>
                  <a:pt x="9101" y="2927"/>
                  <a:pt x="8781" y="3064"/>
                </a:cubicBezTo>
                <a:cubicBezTo>
                  <a:pt x="8507" y="3247"/>
                  <a:pt x="6723" y="3339"/>
                  <a:pt x="5671" y="4299"/>
                </a:cubicBezTo>
                <a:cubicBezTo>
                  <a:pt x="4619" y="5259"/>
                  <a:pt x="1921" y="7775"/>
                  <a:pt x="1921" y="7775"/>
                </a:cubicBezTo>
                <a:cubicBezTo>
                  <a:pt x="1856" y="7779"/>
                  <a:pt x="1794" y="7781"/>
                  <a:pt x="1735" y="7781"/>
                </a:cubicBezTo>
                <a:cubicBezTo>
                  <a:pt x="1140" y="7781"/>
                  <a:pt x="882" y="7547"/>
                  <a:pt x="549" y="6631"/>
                </a:cubicBezTo>
                <a:cubicBezTo>
                  <a:pt x="92" y="8049"/>
                  <a:pt x="0" y="9558"/>
                  <a:pt x="229" y="11067"/>
                </a:cubicBezTo>
                <a:cubicBezTo>
                  <a:pt x="1098" y="11022"/>
                  <a:pt x="2013" y="10930"/>
                  <a:pt x="2882" y="10839"/>
                </a:cubicBezTo>
                <a:cubicBezTo>
                  <a:pt x="2607" y="10199"/>
                  <a:pt x="2470" y="9513"/>
                  <a:pt x="2470" y="8827"/>
                </a:cubicBezTo>
                <a:cubicBezTo>
                  <a:pt x="2515" y="8381"/>
                  <a:pt x="3512" y="7590"/>
                  <a:pt x="4493" y="7590"/>
                </a:cubicBezTo>
                <a:cubicBezTo>
                  <a:pt x="4520" y="7590"/>
                  <a:pt x="4547" y="7591"/>
                  <a:pt x="4574" y="7592"/>
                </a:cubicBezTo>
                <a:cubicBezTo>
                  <a:pt x="5066" y="7614"/>
                  <a:pt x="5853" y="7735"/>
                  <a:pt x="6732" y="7735"/>
                </a:cubicBezTo>
                <a:cubicBezTo>
                  <a:pt x="7651" y="7735"/>
                  <a:pt x="8670" y="7603"/>
                  <a:pt x="9559" y="7089"/>
                </a:cubicBezTo>
                <a:cubicBezTo>
                  <a:pt x="9761" y="6969"/>
                  <a:pt x="9936" y="6916"/>
                  <a:pt x="10087" y="6916"/>
                </a:cubicBezTo>
                <a:cubicBezTo>
                  <a:pt x="10686" y="6916"/>
                  <a:pt x="10913" y="7749"/>
                  <a:pt x="11022" y="8552"/>
                </a:cubicBezTo>
                <a:cubicBezTo>
                  <a:pt x="12394" y="7958"/>
                  <a:pt x="13629" y="7134"/>
                  <a:pt x="14726" y="6083"/>
                </a:cubicBezTo>
                <a:cubicBezTo>
                  <a:pt x="13995" y="4070"/>
                  <a:pt x="12577" y="960"/>
                  <a:pt x="10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2"/>
          <p:cNvSpPr/>
          <p:nvPr/>
        </p:nvSpPr>
        <p:spPr>
          <a:xfrm>
            <a:off x="6213321" y="1629875"/>
            <a:ext cx="172735" cy="174185"/>
          </a:xfrm>
          <a:custGeom>
            <a:rect b="b" l="l" r="r" t="t"/>
            <a:pathLst>
              <a:path extrusionOk="0" h="10931" w="10840">
                <a:moveTo>
                  <a:pt x="47" y="0"/>
                </a:moveTo>
                <a:lnTo>
                  <a:pt x="47" y="0"/>
                </a:lnTo>
                <a:cubicBezTo>
                  <a:pt x="1" y="2607"/>
                  <a:pt x="1144" y="6860"/>
                  <a:pt x="1190" y="7820"/>
                </a:cubicBezTo>
                <a:cubicBezTo>
                  <a:pt x="1647" y="8369"/>
                  <a:pt x="2150" y="8827"/>
                  <a:pt x="2791" y="9192"/>
                </a:cubicBezTo>
                <a:cubicBezTo>
                  <a:pt x="2452" y="7965"/>
                  <a:pt x="2153" y="6464"/>
                  <a:pt x="2581" y="6464"/>
                </a:cubicBezTo>
                <a:cubicBezTo>
                  <a:pt x="2615" y="6464"/>
                  <a:pt x="2655" y="6474"/>
                  <a:pt x="2699" y="6494"/>
                </a:cubicBezTo>
                <a:cubicBezTo>
                  <a:pt x="3660" y="6951"/>
                  <a:pt x="7090" y="7455"/>
                  <a:pt x="7090" y="7455"/>
                </a:cubicBezTo>
                <a:cubicBezTo>
                  <a:pt x="7090" y="7455"/>
                  <a:pt x="9696" y="7637"/>
                  <a:pt x="9925" y="8506"/>
                </a:cubicBezTo>
                <a:cubicBezTo>
                  <a:pt x="9971" y="9330"/>
                  <a:pt x="9742" y="10153"/>
                  <a:pt x="9376" y="10885"/>
                </a:cubicBezTo>
                <a:cubicBezTo>
                  <a:pt x="9521" y="10895"/>
                  <a:pt x="9605" y="10898"/>
                  <a:pt x="9657" y="10898"/>
                </a:cubicBezTo>
                <a:cubicBezTo>
                  <a:pt x="9751" y="10898"/>
                  <a:pt x="9743" y="10888"/>
                  <a:pt x="9800" y="10888"/>
                </a:cubicBezTo>
                <a:cubicBezTo>
                  <a:pt x="9852" y="10888"/>
                  <a:pt x="9958" y="10896"/>
                  <a:pt x="10245" y="10930"/>
                </a:cubicBezTo>
                <a:cubicBezTo>
                  <a:pt x="10611" y="9330"/>
                  <a:pt x="10840" y="7775"/>
                  <a:pt x="10565" y="6494"/>
                </a:cubicBezTo>
                <a:lnTo>
                  <a:pt x="10565" y="6494"/>
                </a:lnTo>
                <a:cubicBezTo>
                  <a:pt x="10016" y="7409"/>
                  <a:pt x="10199" y="7775"/>
                  <a:pt x="10199" y="7775"/>
                </a:cubicBezTo>
                <a:cubicBezTo>
                  <a:pt x="10199" y="7775"/>
                  <a:pt x="4849" y="3247"/>
                  <a:pt x="4528" y="3156"/>
                </a:cubicBezTo>
                <a:cubicBezTo>
                  <a:pt x="4445" y="3132"/>
                  <a:pt x="4195" y="3123"/>
                  <a:pt x="3865" y="3123"/>
                </a:cubicBezTo>
                <a:cubicBezTo>
                  <a:pt x="3122" y="3123"/>
                  <a:pt x="1972" y="3165"/>
                  <a:pt x="1381" y="3165"/>
                </a:cubicBezTo>
                <a:cubicBezTo>
                  <a:pt x="1229" y="3165"/>
                  <a:pt x="1115" y="3163"/>
                  <a:pt x="1053" y="3156"/>
                </a:cubicBezTo>
                <a:cubicBezTo>
                  <a:pt x="595" y="3110"/>
                  <a:pt x="1053" y="869"/>
                  <a:pt x="1053" y="869"/>
                </a:cubicBezTo>
                <a:lnTo>
                  <a:pt x="3751" y="1738"/>
                </a:lnTo>
                <a:cubicBezTo>
                  <a:pt x="2470" y="1281"/>
                  <a:pt x="1236" y="686"/>
                  <a:pt x="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2"/>
          <p:cNvSpPr/>
          <p:nvPr/>
        </p:nvSpPr>
        <p:spPr>
          <a:xfrm>
            <a:off x="6247581" y="1710697"/>
            <a:ext cx="115162" cy="41319"/>
          </a:xfrm>
          <a:custGeom>
            <a:rect b="b" l="l" r="r" t="t"/>
            <a:pathLst>
              <a:path extrusionOk="0" h="2593" w="7227">
                <a:moveTo>
                  <a:pt x="2715" y="1"/>
                </a:moveTo>
                <a:cubicBezTo>
                  <a:pt x="1548" y="1"/>
                  <a:pt x="0" y="462"/>
                  <a:pt x="0" y="462"/>
                </a:cubicBezTo>
                <a:cubicBezTo>
                  <a:pt x="915" y="1239"/>
                  <a:pt x="1967" y="1925"/>
                  <a:pt x="3064" y="2428"/>
                </a:cubicBezTo>
                <a:cubicBezTo>
                  <a:pt x="3438" y="2549"/>
                  <a:pt x="3902" y="2593"/>
                  <a:pt x="4385" y="2593"/>
                </a:cubicBezTo>
                <a:cubicBezTo>
                  <a:pt x="5736" y="2593"/>
                  <a:pt x="7226" y="2245"/>
                  <a:pt x="7226" y="2245"/>
                </a:cubicBezTo>
                <a:cubicBezTo>
                  <a:pt x="7226" y="2245"/>
                  <a:pt x="4071" y="233"/>
                  <a:pt x="3293" y="50"/>
                </a:cubicBezTo>
                <a:cubicBezTo>
                  <a:pt x="3120" y="16"/>
                  <a:pt x="2924" y="1"/>
                  <a:pt x="2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2"/>
          <p:cNvSpPr/>
          <p:nvPr/>
        </p:nvSpPr>
        <p:spPr>
          <a:xfrm>
            <a:off x="6482973" y="1710697"/>
            <a:ext cx="121712" cy="41319"/>
          </a:xfrm>
          <a:custGeom>
            <a:rect b="b" l="l" r="r" t="t"/>
            <a:pathLst>
              <a:path extrusionOk="0" h="2593" w="7638">
                <a:moveTo>
                  <a:pt x="4766" y="1"/>
                </a:moveTo>
                <a:cubicBezTo>
                  <a:pt x="4547" y="1"/>
                  <a:pt x="4342" y="16"/>
                  <a:pt x="4162" y="50"/>
                </a:cubicBezTo>
                <a:cubicBezTo>
                  <a:pt x="3339" y="233"/>
                  <a:pt x="0" y="2245"/>
                  <a:pt x="0" y="2245"/>
                </a:cubicBezTo>
                <a:cubicBezTo>
                  <a:pt x="0" y="2245"/>
                  <a:pt x="1589" y="2593"/>
                  <a:pt x="3011" y="2593"/>
                </a:cubicBezTo>
                <a:cubicBezTo>
                  <a:pt x="3519" y="2593"/>
                  <a:pt x="4005" y="2549"/>
                  <a:pt x="4391" y="2428"/>
                </a:cubicBezTo>
                <a:cubicBezTo>
                  <a:pt x="5580" y="1925"/>
                  <a:pt x="6677" y="1239"/>
                  <a:pt x="7638" y="462"/>
                </a:cubicBezTo>
                <a:cubicBezTo>
                  <a:pt x="7638" y="462"/>
                  <a:pt x="5991" y="1"/>
                  <a:pt x="4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2"/>
          <p:cNvSpPr/>
          <p:nvPr/>
        </p:nvSpPr>
        <p:spPr>
          <a:xfrm>
            <a:off x="6046434" y="1376986"/>
            <a:ext cx="727321" cy="712741"/>
          </a:xfrm>
          <a:custGeom>
            <a:rect b="b" l="l" r="r" t="t"/>
            <a:pathLst>
              <a:path extrusionOk="0" h="44728" w="45643">
                <a:moveTo>
                  <a:pt x="6083" y="1"/>
                </a:moveTo>
                <a:cubicBezTo>
                  <a:pt x="4208" y="1647"/>
                  <a:pt x="2150" y="3110"/>
                  <a:pt x="1" y="4345"/>
                </a:cubicBezTo>
                <a:cubicBezTo>
                  <a:pt x="1" y="4345"/>
                  <a:pt x="1327" y="34301"/>
                  <a:pt x="15367" y="42395"/>
                </a:cubicBezTo>
                <a:cubicBezTo>
                  <a:pt x="15093" y="42853"/>
                  <a:pt x="14727" y="43447"/>
                  <a:pt x="14270" y="44133"/>
                </a:cubicBezTo>
                <a:cubicBezTo>
                  <a:pt x="14952" y="44348"/>
                  <a:pt x="15668" y="44496"/>
                  <a:pt x="16314" y="44496"/>
                </a:cubicBezTo>
                <a:cubicBezTo>
                  <a:pt x="17183" y="44496"/>
                  <a:pt x="17927" y="44228"/>
                  <a:pt x="18294" y="43493"/>
                </a:cubicBezTo>
                <a:cubicBezTo>
                  <a:pt x="18569" y="42990"/>
                  <a:pt x="18843" y="43493"/>
                  <a:pt x="18752" y="42578"/>
                </a:cubicBezTo>
                <a:cubicBezTo>
                  <a:pt x="18752" y="42578"/>
                  <a:pt x="10382" y="35352"/>
                  <a:pt x="7227" y="26755"/>
                </a:cubicBezTo>
                <a:cubicBezTo>
                  <a:pt x="4071" y="18157"/>
                  <a:pt x="2516" y="5489"/>
                  <a:pt x="2516" y="5489"/>
                </a:cubicBezTo>
                <a:lnTo>
                  <a:pt x="2516" y="5489"/>
                </a:lnTo>
                <a:cubicBezTo>
                  <a:pt x="2517" y="5489"/>
                  <a:pt x="6587" y="6266"/>
                  <a:pt x="11937" y="7684"/>
                </a:cubicBezTo>
                <a:cubicBezTo>
                  <a:pt x="20947" y="10108"/>
                  <a:pt x="33569" y="14315"/>
                  <a:pt x="36725" y="19803"/>
                </a:cubicBezTo>
                <a:cubicBezTo>
                  <a:pt x="39377" y="24331"/>
                  <a:pt x="38463" y="30459"/>
                  <a:pt x="37045" y="35307"/>
                </a:cubicBezTo>
                <a:cubicBezTo>
                  <a:pt x="36633" y="36541"/>
                  <a:pt x="36222" y="37685"/>
                  <a:pt x="35856" y="38737"/>
                </a:cubicBezTo>
                <a:cubicBezTo>
                  <a:pt x="35581" y="39468"/>
                  <a:pt x="35261" y="40154"/>
                  <a:pt x="34987" y="40749"/>
                </a:cubicBezTo>
                <a:cubicBezTo>
                  <a:pt x="34301" y="42258"/>
                  <a:pt x="33798" y="43219"/>
                  <a:pt x="33798" y="43219"/>
                </a:cubicBezTo>
                <a:lnTo>
                  <a:pt x="42670" y="44728"/>
                </a:lnTo>
                <a:cubicBezTo>
                  <a:pt x="42670" y="44728"/>
                  <a:pt x="43265" y="41343"/>
                  <a:pt x="43813" y="37182"/>
                </a:cubicBezTo>
                <a:cubicBezTo>
                  <a:pt x="43996" y="35855"/>
                  <a:pt x="44179" y="34438"/>
                  <a:pt x="44408" y="33066"/>
                </a:cubicBezTo>
                <a:cubicBezTo>
                  <a:pt x="45048" y="28081"/>
                  <a:pt x="45643" y="23233"/>
                  <a:pt x="45505" y="22227"/>
                </a:cubicBezTo>
                <a:cubicBezTo>
                  <a:pt x="45185" y="20123"/>
                  <a:pt x="40200" y="11342"/>
                  <a:pt x="32060" y="7181"/>
                </a:cubicBezTo>
                <a:cubicBezTo>
                  <a:pt x="27670" y="4940"/>
                  <a:pt x="18477" y="2333"/>
                  <a:pt x="12166" y="1098"/>
                </a:cubicBezTo>
                <a:cubicBezTo>
                  <a:pt x="9834" y="641"/>
                  <a:pt x="7730" y="275"/>
                  <a:pt x="6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2"/>
          <p:cNvSpPr/>
          <p:nvPr/>
        </p:nvSpPr>
        <p:spPr>
          <a:xfrm>
            <a:off x="5418260" y="1256008"/>
            <a:ext cx="865764" cy="1383939"/>
          </a:xfrm>
          <a:custGeom>
            <a:rect b="b" l="l" r="r" t="t"/>
            <a:pathLst>
              <a:path extrusionOk="0" h="86849" w="54331">
                <a:moveTo>
                  <a:pt x="31785" y="1"/>
                </a:moveTo>
                <a:lnTo>
                  <a:pt x="23324" y="412"/>
                </a:lnTo>
                <a:lnTo>
                  <a:pt x="10976" y="961"/>
                </a:lnTo>
                <a:cubicBezTo>
                  <a:pt x="10976" y="961"/>
                  <a:pt x="4390" y="17654"/>
                  <a:pt x="5488" y="20809"/>
                </a:cubicBezTo>
                <a:cubicBezTo>
                  <a:pt x="6586" y="23919"/>
                  <a:pt x="7409" y="27807"/>
                  <a:pt x="6769" y="29362"/>
                </a:cubicBezTo>
                <a:cubicBezTo>
                  <a:pt x="6128" y="30962"/>
                  <a:pt x="0" y="57259"/>
                  <a:pt x="4848" y="65628"/>
                </a:cubicBezTo>
                <a:cubicBezTo>
                  <a:pt x="14772" y="82732"/>
                  <a:pt x="33568" y="86071"/>
                  <a:pt x="40474" y="86711"/>
                </a:cubicBezTo>
                <a:cubicBezTo>
                  <a:pt x="42120" y="86848"/>
                  <a:pt x="43081" y="86848"/>
                  <a:pt x="43081" y="86848"/>
                </a:cubicBezTo>
                <a:lnTo>
                  <a:pt x="54331" y="51817"/>
                </a:lnTo>
                <a:lnTo>
                  <a:pt x="35580" y="46283"/>
                </a:lnTo>
                <a:lnTo>
                  <a:pt x="32699" y="45414"/>
                </a:lnTo>
                <a:lnTo>
                  <a:pt x="32699" y="45368"/>
                </a:lnTo>
                <a:cubicBezTo>
                  <a:pt x="32882" y="45002"/>
                  <a:pt x="33660" y="43310"/>
                  <a:pt x="33568" y="42761"/>
                </a:cubicBezTo>
                <a:cubicBezTo>
                  <a:pt x="33568" y="42716"/>
                  <a:pt x="33568" y="42670"/>
                  <a:pt x="33568" y="42624"/>
                </a:cubicBezTo>
                <a:cubicBezTo>
                  <a:pt x="33248" y="41481"/>
                  <a:pt x="31876" y="40749"/>
                  <a:pt x="31876" y="40749"/>
                </a:cubicBezTo>
                <a:cubicBezTo>
                  <a:pt x="31876" y="40749"/>
                  <a:pt x="32882" y="31420"/>
                  <a:pt x="33660" y="25977"/>
                </a:cubicBezTo>
                <a:cubicBezTo>
                  <a:pt x="34300" y="21495"/>
                  <a:pt x="32608" y="6815"/>
                  <a:pt x="32013" y="1739"/>
                </a:cubicBezTo>
                <a:cubicBezTo>
                  <a:pt x="31876" y="641"/>
                  <a:pt x="31785" y="1"/>
                  <a:pt x="317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2"/>
          <p:cNvSpPr/>
          <p:nvPr/>
        </p:nvSpPr>
        <p:spPr>
          <a:xfrm>
            <a:off x="5971380" y="3482382"/>
            <a:ext cx="1063279" cy="368656"/>
          </a:xfrm>
          <a:custGeom>
            <a:rect b="b" l="l" r="r" t="t"/>
            <a:pathLst>
              <a:path extrusionOk="0" h="23135" w="66726">
                <a:moveTo>
                  <a:pt x="1052" y="0"/>
                </a:moveTo>
                <a:lnTo>
                  <a:pt x="0" y="1464"/>
                </a:lnTo>
                <a:lnTo>
                  <a:pt x="504" y="2836"/>
                </a:lnTo>
                <a:cubicBezTo>
                  <a:pt x="686" y="3430"/>
                  <a:pt x="1007" y="4208"/>
                  <a:pt x="1281" y="4985"/>
                </a:cubicBezTo>
                <a:cubicBezTo>
                  <a:pt x="1327" y="5168"/>
                  <a:pt x="1372" y="5305"/>
                  <a:pt x="1418" y="5488"/>
                </a:cubicBezTo>
                <a:cubicBezTo>
                  <a:pt x="1601" y="5991"/>
                  <a:pt x="1784" y="6494"/>
                  <a:pt x="1921" y="6997"/>
                </a:cubicBezTo>
                <a:cubicBezTo>
                  <a:pt x="1967" y="7134"/>
                  <a:pt x="2058" y="7317"/>
                  <a:pt x="2058" y="7409"/>
                </a:cubicBezTo>
                <a:cubicBezTo>
                  <a:pt x="2104" y="7455"/>
                  <a:pt x="2104" y="7546"/>
                  <a:pt x="2104" y="7592"/>
                </a:cubicBezTo>
                <a:cubicBezTo>
                  <a:pt x="2196" y="7820"/>
                  <a:pt x="2241" y="8003"/>
                  <a:pt x="2287" y="8186"/>
                </a:cubicBezTo>
                <a:cubicBezTo>
                  <a:pt x="2333" y="8369"/>
                  <a:pt x="2379" y="8598"/>
                  <a:pt x="2424" y="8689"/>
                </a:cubicBezTo>
                <a:cubicBezTo>
                  <a:pt x="2424" y="8781"/>
                  <a:pt x="2470" y="8872"/>
                  <a:pt x="2470" y="8918"/>
                </a:cubicBezTo>
                <a:lnTo>
                  <a:pt x="2470" y="9101"/>
                </a:lnTo>
                <a:cubicBezTo>
                  <a:pt x="2516" y="9741"/>
                  <a:pt x="2516" y="10427"/>
                  <a:pt x="2424" y="11113"/>
                </a:cubicBezTo>
                <a:lnTo>
                  <a:pt x="2333" y="11571"/>
                </a:lnTo>
                <a:cubicBezTo>
                  <a:pt x="2333" y="11662"/>
                  <a:pt x="2333" y="11799"/>
                  <a:pt x="2333" y="11891"/>
                </a:cubicBezTo>
                <a:lnTo>
                  <a:pt x="2241" y="12211"/>
                </a:lnTo>
                <a:cubicBezTo>
                  <a:pt x="2196" y="12531"/>
                  <a:pt x="2150" y="12851"/>
                  <a:pt x="2104" y="13171"/>
                </a:cubicBezTo>
                <a:cubicBezTo>
                  <a:pt x="2104" y="13263"/>
                  <a:pt x="2058" y="13354"/>
                  <a:pt x="2058" y="13491"/>
                </a:cubicBezTo>
                <a:cubicBezTo>
                  <a:pt x="1967" y="13994"/>
                  <a:pt x="1830" y="14543"/>
                  <a:pt x="1738" y="15001"/>
                </a:cubicBezTo>
                <a:cubicBezTo>
                  <a:pt x="1738" y="15092"/>
                  <a:pt x="1693" y="15229"/>
                  <a:pt x="1693" y="15321"/>
                </a:cubicBezTo>
                <a:cubicBezTo>
                  <a:pt x="1693" y="15366"/>
                  <a:pt x="1647" y="15458"/>
                  <a:pt x="1647" y="15504"/>
                </a:cubicBezTo>
                <a:cubicBezTo>
                  <a:pt x="1418" y="16601"/>
                  <a:pt x="1235" y="17379"/>
                  <a:pt x="1235" y="17379"/>
                </a:cubicBezTo>
                <a:cubicBezTo>
                  <a:pt x="1235" y="17379"/>
                  <a:pt x="9376" y="21358"/>
                  <a:pt x="25016" y="22684"/>
                </a:cubicBezTo>
                <a:cubicBezTo>
                  <a:pt x="26937" y="22867"/>
                  <a:pt x="28950" y="23004"/>
                  <a:pt x="31099" y="23050"/>
                </a:cubicBezTo>
                <a:cubicBezTo>
                  <a:pt x="32762" y="23108"/>
                  <a:pt x="34380" y="23134"/>
                  <a:pt x="35949" y="23134"/>
                </a:cubicBezTo>
                <a:cubicBezTo>
                  <a:pt x="52893" y="23134"/>
                  <a:pt x="64118" y="20031"/>
                  <a:pt x="64118" y="20031"/>
                </a:cubicBezTo>
                <a:cubicBezTo>
                  <a:pt x="64118" y="20031"/>
                  <a:pt x="63935" y="17928"/>
                  <a:pt x="63890" y="15504"/>
                </a:cubicBezTo>
                <a:cubicBezTo>
                  <a:pt x="63752" y="13629"/>
                  <a:pt x="63844" y="11754"/>
                  <a:pt x="64118" y="9924"/>
                </a:cubicBezTo>
                <a:cubicBezTo>
                  <a:pt x="64759" y="7043"/>
                  <a:pt x="66725" y="3156"/>
                  <a:pt x="66725" y="3156"/>
                </a:cubicBezTo>
                <a:lnTo>
                  <a:pt x="66451" y="2836"/>
                </a:lnTo>
                <a:lnTo>
                  <a:pt x="65124" y="1372"/>
                </a:lnTo>
                <a:lnTo>
                  <a:pt x="64393" y="549"/>
                </a:lnTo>
                <a:lnTo>
                  <a:pt x="64301" y="595"/>
                </a:lnTo>
                <a:cubicBezTo>
                  <a:pt x="62380" y="1464"/>
                  <a:pt x="60414" y="2195"/>
                  <a:pt x="58402" y="2836"/>
                </a:cubicBezTo>
                <a:cubicBezTo>
                  <a:pt x="53335" y="4460"/>
                  <a:pt x="45553" y="6379"/>
                  <a:pt x="36992" y="6379"/>
                </a:cubicBezTo>
                <a:cubicBezTo>
                  <a:pt x="35431" y="6379"/>
                  <a:pt x="33844" y="6315"/>
                  <a:pt x="32242" y="6174"/>
                </a:cubicBezTo>
                <a:cubicBezTo>
                  <a:pt x="25382" y="5488"/>
                  <a:pt x="18568" y="4390"/>
                  <a:pt x="11845" y="2836"/>
                </a:cubicBezTo>
                <a:cubicBezTo>
                  <a:pt x="5443" y="1372"/>
                  <a:pt x="1281" y="4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2"/>
          <p:cNvSpPr/>
          <p:nvPr/>
        </p:nvSpPr>
        <p:spPr>
          <a:xfrm>
            <a:off x="5975029" y="2019756"/>
            <a:ext cx="1074242" cy="781118"/>
          </a:xfrm>
          <a:custGeom>
            <a:rect b="b" l="l" r="r" t="t"/>
            <a:pathLst>
              <a:path extrusionOk="0" h="49019" w="67414">
                <a:moveTo>
                  <a:pt x="9147" y="0"/>
                </a:moveTo>
                <a:cubicBezTo>
                  <a:pt x="1372" y="6174"/>
                  <a:pt x="0" y="17242"/>
                  <a:pt x="686" y="26983"/>
                </a:cubicBezTo>
                <a:cubicBezTo>
                  <a:pt x="1143" y="33294"/>
                  <a:pt x="2287" y="39514"/>
                  <a:pt x="4162" y="45551"/>
                </a:cubicBezTo>
                <a:lnTo>
                  <a:pt x="9650" y="45551"/>
                </a:lnTo>
                <a:cubicBezTo>
                  <a:pt x="16007" y="45642"/>
                  <a:pt x="26891" y="46100"/>
                  <a:pt x="36815" y="47837"/>
                </a:cubicBezTo>
                <a:cubicBezTo>
                  <a:pt x="38187" y="48112"/>
                  <a:pt x="39559" y="48386"/>
                  <a:pt x="40886" y="48661"/>
                </a:cubicBezTo>
                <a:cubicBezTo>
                  <a:pt x="41953" y="48903"/>
                  <a:pt x="43005" y="49018"/>
                  <a:pt x="44037" y="49018"/>
                </a:cubicBezTo>
                <a:cubicBezTo>
                  <a:pt x="57426" y="49018"/>
                  <a:pt x="67413" y="29630"/>
                  <a:pt x="62106" y="16510"/>
                </a:cubicBezTo>
                <a:cubicBezTo>
                  <a:pt x="58859" y="8507"/>
                  <a:pt x="50215" y="2333"/>
                  <a:pt x="42440" y="1006"/>
                </a:cubicBezTo>
                <a:cubicBezTo>
                  <a:pt x="41475" y="806"/>
                  <a:pt x="40501" y="707"/>
                  <a:pt x="39529" y="707"/>
                </a:cubicBezTo>
                <a:cubicBezTo>
                  <a:pt x="38063" y="707"/>
                  <a:pt x="36599" y="932"/>
                  <a:pt x="35169" y="1372"/>
                </a:cubicBezTo>
                <a:cubicBezTo>
                  <a:pt x="32973" y="2128"/>
                  <a:pt x="30205" y="2411"/>
                  <a:pt x="27298" y="2411"/>
                </a:cubicBezTo>
                <a:cubicBezTo>
                  <a:pt x="22635" y="2411"/>
                  <a:pt x="17618" y="1683"/>
                  <a:pt x="14040" y="1006"/>
                </a:cubicBezTo>
                <a:cubicBezTo>
                  <a:pt x="11113" y="458"/>
                  <a:pt x="9147" y="0"/>
                  <a:pt x="91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2"/>
          <p:cNvSpPr/>
          <p:nvPr/>
        </p:nvSpPr>
        <p:spPr>
          <a:xfrm>
            <a:off x="5547238" y="810736"/>
            <a:ext cx="292248" cy="144897"/>
          </a:xfrm>
          <a:custGeom>
            <a:rect b="b" l="l" r="r" t="t"/>
            <a:pathLst>
              <a:path extrusionOk="0" h="9093" w="18340">
                <a:moveTo>
                  <a:pt x="1" y="1"/>
                </a:moveTo>
                <a:lnTo>
                  <a:pt x="1" y="1510"/>
                </a:lnTo>
                <a:lnTo>
                  <a:pt x="595" y="4163"/>
                </a:lnTo>
                <a:cubicBezTo>
                  <a:pt x="1007" y="5352"/>
                  <a:pt x="1922" y="6358"/>
                  <a:pt x="3111" y="6815"/>
                </a:cubicBezTo>
                <a:cubicBezTo>
                  <a:pt x="4016" y="7185"/>
                  <a:pt x="4959" y="7371"/>
                  <a:pt x="5905" y="7371"/>
                </a:cubicBezTo>
                <a:cubicBezTo>
                  <a:pt x="6010" y="7371"/>
                  <a:pt x="6115" y="7368"/>
                  <a:pt x="6220" y="7364"/>
                </a:cubicBezTo>
                <a:cubicBezTo>
                  <a:pt x="6220" y="7364"/>
                  <a:pt x="8883" y="9093"/>
                  <a:pt x="11172" y="9093"/>
                </a:cubicBezTo>
                <a:cubicBezTo>
                  <a:pt x="11515" y="9093"/>
                  <a:pt x="11850" y="9054"/>
                  <a:pt x="12166" y="8965"/>
                </a:cubicBezTo>
                <a:cubicBezTo>
                  <a:pt x="18340" y="7135"/>
                  <a:pt x="16007" y="3980"/>
                  <a:pt x="16007" y="3980"/>
                </a:cubicBezTo>
                <a:lnTo>
                  <a:pt x="1053" y="229"/>
                </a:lnTo>
                <a:lnTo>
                  <a:pt x="1" y="1"/>
                </a:lnTo>
                <a:close/>
              </a:path>
            </a:pathLst>
          </a:custGeom>
          <a:solidFill>
            <a:srgbClr val="D6A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2"/>
          <p:cNvSpPr/>
          <p:nvPr/>
        </p:nvSpPr>
        <p:spPr>
          <a:xfrm>
            <a:off x="5547238" y="810736"/>
            <a:ext cx="292248" cy="144897"/>
          </a:xfrm>
          <a:custGeom>
            <a:rect b="b" l="l" r="r" t="t"/>
            <a:pathLst>
              <a:path extrusionOk="0" h="9093" w="18340">
                <a:moveTo>
                  <a:pt x="1" y="1"/>
                </a:moveTo>
                <a:lnTo>
                  <a:pt x="1" y="1510"/>
                </a:lnTo>
                <a:lnTo>
                  <a:pt x="595" y="4163"/>
                </a:lnTo>
                <a:cubicBezTo>
                  <a:pt x="1007" y="5352"/>
                  <a:pt x="1922" y="6358"/>
                  <a:pt x="3111" y="6815"/>
                </a:cubicBezTo>
                <a:cubicBezTo>
                  <a:pt x="4016" y="7185"/>
                  <a:pt x="4959" y="7371"/>
                  <a:pt x="5905" y="7371"/>
                </a:cubicBezTo>
                <a:cubicBezTo>
                  <a:pt x="6010" y="7371"/>
                  <a:pt x="6115" y="7368"/>
                  <a:pt x="6220" y="7364"/>
                </a:cubicBezTo>
                <a:cubicBezTo>
                  <a:pt x="6220" y="7364"/>
                  <a:pt x="8883" y="9093"/>
                  <a:pt x="11172" y="9093"/>
                </a:cubicBezTo>
                <a:cubicBezTo>
                  <a:pt x="11515" y="9093"/>
                  <a:pt x="11850" y="9054"/>
                  <a:pt x="12166" y="8965"/>
                </a:cubicBezTo>
                <a:cubicBezTo>
                  <a:pt x="18340" y="7135"/>
                  <a:pt x="16007" y="3980"/>
                  <a:pt x="16007" y="3980"/>
                </a:cubicBezTo>
                <a:lnTo>
                  <a:pt x="1053" y="229"/>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2"/>
          <p:cNvSpPr/>
          <p:nvPr/>
        </p:nvSpPr>
        <p:spPr>
          <a:xfrm>
            <a:off x="5504979" y="635117"/>
            <a:ext cx="338890" cy="278448"/>
          </a:xfrm>
          <a:custGeom>
            <a:rect b="b" l="l" r="r" t="t"/>
            <a:pathLst>
              <a:path extrusionOk="0" h="17474" w="21267">
                <a:moveTo>
                  <a:pt x="6769" y="0"/>
                </a:moveTo>
                <a:cubicBezTo>
                  <a:pt x="5580" y="46"/>
                  <a:pt x="778" y="4345"/>
                  <a:pt x="366" y="5671"/>
                </a:cubicBezTo>
                <a:cubicBezTo>
                  <a:pt x="0" y="6997"/>
                  <a:pt x="46" y="11936"/>
                  <a:pt x="46" y="11936"/>
                </a:cubicBezTo>
                <a:cubicBezTo>
                  <a:pt x="183" y="12851"/>
                  <a:pt x="915" y="13491"/>
                  <a:pt x="1784" y="13537"/>
                </a:cubicBezTo>
                <a:cubicBezTo>
                  <a:pt x="1784" y="13537"/>
                  <a:pt x="1991" y="15611"/>
                  <a:pt x="3947" y="15611"/>
                </a:cubicBezTo>
                <a:cubicBezTo>
                  <a:pt x="4045" y="15611"/>
                  <a:pt x="4147" y="15606"/>
                  <a:pt x="4253" y="15595"/>
                </a:cubicBezTo>
                <a:cubicBezTo>
                  <a:pt x="4253" y="15595"/>
                  <a:pt x="4909" y="17473"/>
                  <a:pt x="6646" y="17473"/>
                </a:cubicBezTo>
                <a:cubicBezTo>
                  <a:pt x="6686" y="17473"/>
                  <a:pt x="6727" y="17472"/>
                  <a:pt x="6769" y="17470"/>
                </a:cubicBezTo>
                <a:cubicBezTo>
                  <a:pt x="8552" y="17379"/>
                  <a:pt x="8507" y="16464"/>
                  <a:pt x="8507" y="16464"/>
                </a:cubicBezTo>
                <a:lnTo>
                  <a:pt x="8507" y="16464"/>
                </a:lnTo>
                <a:cubicBezTo>
                  <a:pt x="8690" y="16830"/>
                  <a:pt x="9055" y="17104"/>
                  <a:pt x="9467" y="17196"/>
                </a:cubicBezTo>
                <a:cubicBezTo>
                  <a:pt x="9673" y="17247"/>
                  <a:pt x="9879" y="17273"/>
                  <a:pt x="10082" y="17273"/>
                </a:cubicBezTo>
                <a:cubicBezTo>
                  <a:pt x="10421" y="17273"/>
                  <a:pt x="10753" y="17202"/>
                  <a:pt x="11068" y="17059"/>
                </a:cubicBezTo>
                <a:cubicBezTo>
                  <a:pt x="11525" y="16876"/>
                  <a:pt x="11845" y="16464"/>
                  <a:pt x="11982" y="16007"/>
                </a:cubicBezTo>
                <a:cubicBezTo>
                  <a:pt x="12394" y="14955"/>
                  <a:pt x="12623" y="13812"/>
                  <a:pt x="12714" y="12668"/>
                </a:cubicBezTo>
                <a:lnTo>
                  <a:pt x="13354" y="12119"/>
                </a:lnTo>
                <a:lnTo>
                  <a:pt x="15275" y="10473"/>
                </a:lnTo>
                <a:cubicBezTo>
                  <a:pt x="16190" y="11305"/>
                  <a:pt x="17369" y="11720"/>
                  <a:pt x="18607" y="11720"/>
                </a:cubicBezTo>
                <a:cubicBezTo>
                  <a:pt x="18730" y="11720"/>
                  <a:pt x="18855" y="11716"/>
                  <a:pt x="18980" y="11708"/>
                </a:cubicBezTo>
                <a:cubicBezTo>
                  <a:pt x="21220" y="11479"/>
                  <a:pt x="21220" y="8506"/>
                  <a:pt x="21220" y="8506"/>
                </a:cubicBezTo>
                <a:cubicBezTo>
                  <a:pt x="21083" y="8415"/>
                  <a:pt x="21266" y="6403"/>
                  <a:pt x="20169" y="5442"/>
                </a:cubicBezTo>
                <a:cubicBezTo>
                  <a:pt x="19410" y="4724"/>
                  <a:pt x="18373" y="4319"/>
                  <a:pt x="17330" y="4319"/>
                </a:cubicBezTo>
                <a:cubicBezTo>
                  <a:pt x="17179" y="4319"/>
                  <a:pt x="17027" y="4327"/>
                  <a:pt x="16876" y="4345"/>
                </a:cubicBezTo>
                <a:cubicBezTo>
                  <a:pt x="16876" y="4345"/>
                  <a:pt x="16876" y="2104"/>
                  <a:pt x="15275" y="1372"/>
                </a:cubicBezTo>
                <a:cubicBezTo>
                  <a:pt x="14784" y="1114"/>
                  <a:pt x="14249" y="972"/>
                  <a:pt x="13712" y="972"/>
                </a:cubicBezTo>
                <a:cubicBezTo>
                  <a:pt x="13298" y="972"/>
                  <a:pt x="12883" y="1056"/>
                  <a:pt x="12485" y="1235"/>
                </a:cubicBezTo>
                <a:cubicBezTo>
                  <a:pt x="12394" y="640"/>
                  <a:pt x="11891" y="229"/>
                  <a:pt x="11342" y="137"/>
                </a:cubicBezTo>
                <a:cubicBezTo>
                  <a:pt x="11207" y="108"/>
                  <a:pt x="11065" y="95"/>
                  <a:pt x="10919" y="95"/>
                </a:cubicBezTo>
                <a:cubicBezTo>
                  <a:pt x="9928" y="95"/>
                  <a:pt x="8781" y="686"/>
                  <a:pt x="8781" y="686"/>
                </a:cubicBezTo>
                <a:cubicBezTo>
                  <a:pt x="8232" y="274"/>
                  <a:pt x="7500" y="0"/>
                  <a:pt x="67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2"/>
          <p:cNvSpPr/>
          <p:nvPr/>
        </p:nvSpPr>
        <p:spPr>
          <a:xfrm>
            <a:off x="5642514" y="721835"/>
            <a:ext cx="200622" cy="187842"/>
          </a:xfrm>
          <a:custGeom>
            <a:rect b="b" l="l" r="r" t="t"/>
            <a:pathLst>
              <a:path extrusionOk="0" h="11788" w="12590">
                <a:moveTo>
                  <a:pt x="11538" y="0"/>
                </a:moveTo>
                <a:cubicBezTo>
                  <a:pt x="11538" y="0"/>
                  <a:pt x="10806" y="3430"/>
                  <a:pt x="9068" y="4208"/>
                </a:cubicBezTo>
                <a:cubicBezTo>
                  <a:pt x="9068" y="4208"/>
                  <a:pt x="7810" y="3407"/>
                  <a:pt x="7104" y="3407"/>
                </a:cubicBezTo>
                <a:cubicBezTo>
                  <a:pt x="7036" y="3407"/>
                  <a:pt x="6974" y="3414"/>
                  <a:pt x="6919" y="3430"/>
                </a:cubicBezTo>
                <a:cubicBezTo>
                  <a:pt x="6507" y="3568"/>
                  <a:pt x="4083" y="4848"/>
                  <a:pt x="3489" y="6129"/>
                </a:cubicBezTo>
                <a:cubicBezTo>
                  <a:pt x="3345" y="6105"/>
                  <a:pt x="3204" y="6094"/>
                  <a:pt x="3066" y="6094"/>
                </a:cubicBezTo>
                <a:cubicBezTo>
                  <a:pt x="1306" y="6094"/>
                  <a:pt x="0" y="7871"/>
                  <a:pt x="424" y="8507"/>
                </a:cubicBezTo>
                <a:cubicBezTo>
                  <a:pt x="1156" y="9421"/>
                  <a:pt x="1293" y="10656"/>
                  <a:pt x="836" y="11708"/>
                </a:cubicBezTo>
                <a:cubicBezTo>
                  <a:pt x="1052" y="11762"/>
                  <a:pt x="1269" y="11788"/>
                  <a:pt x="1483" y="11788"/>
                </a:cubicBezTo>
                <a:cubicBezTo>
                  <a:pt x="1811" y="11788"/>
                  <a:pt x="2132" y="11727"/>
                  <a:pt x="2437" y="11617"/>
                </a:cubicBezTo>
                <a:cubicBezTo>
                  <a:pt x="2894" y="11388"/>
                  <a:pt x="3214" y="11022"/>
                  <a:pt x="3351" y="10519"/>
                </a:cubicBezTo>
                <a:cubicBezTo>
                  <a:pt x="3717" y="9467"/>
                  <a:pt x="3992" y="8370"/>
                  <a:pt x="4083" y="7226"/>
                </a:cubicBezTo>
                <a:lnTo>
                  <a:pt x="6644" y="5031"/>
                </a:lnTo>
                <a:cubicBezTo>
                  <a:pt x="7559" y="5863"/>
                  <a:pt x="8776" y="6278"/>
                  <a:pt x="9986" y="6278"/>
                </a:cubicBezTo>
                <a:cubicBezTo>
                  <a:pt x="10107" y="6278"/>
                  <a:pt x="10228" y="6274"/>
                  <a:pt x="10349" y="6266"/>
                </a:cubicBezTo>
                <a:cubicBezTo>
                  <a:pt x="12589" y="6037"/>
                  <a:pt x="12589" y="3064"/>
                  <a:pt x="12589" y="3064"/>
                </a:cubicBezTo>
                <a:cubicBezTo>
                  <a:pt x="12452" y="2973"/>
                  <a:pt x="12589" y="1006"/>
                  <a:pt x="115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2"/>
          <p:cNvSpPr/>
          <p:nvPr/>
        </p:nvSpPr>
        <p:spPr>
          <a:xfrm>
            <a:off x="5628857" y="717453"/>
            <a:ext cx="129010" cy="176385"/>
          </a:xfrm>
          <a:custGeom>
            <a:rect b="b" l="l" r="r" t="t"/>
            <a:pathLst>
              <a:path extrusionOk="0" h="11069" w="8096">
                <a:moveTo>
                  <a:pt x="8096" y="1"/>
                </a:moveTo>
                <a:cubicBezTo>
                  <a:pt x="7090" y="1"/>
                  <a:pt x="6083" y="184"/>
                  <a:pt x="5169" y="641"/>
                </a:cubicBezTo>
                <a:cubicBezTo>
                  <a:pt x="3797" y="1236"/>
                  <a:pt x="138" y="4803"/>
                  <a:pt x="92" y="5123"/>
                </a:cubicBezTo>
                <a:cubicBezTo>
                  <a:pt x="1" y="5397"/>
                  <a:pt x="550" y="11068"/>
                  <a:pt x="550" y="11068"/>
                </a:cubicBezTo>
                <a:cubicBezTo>
                  <a:pt x="550" y="11068"/>
                  <a:pt x="687" y="6541"/>
                  <a:pt x="1007" y="5535"/>
                </a:cubicBezTo>
                <a:cubicBezTo>
                  <a:pt x="1281" y="4483"/>
                  <a:pt x="4894" y="1464"/>
                  <a:pt x="5214" y="1236"/>
                </a:cubicBezTo>
                <a:cubicBezTo>
                  <a:pt x="5580" y="1053"/>
                  <a:pt x="8096" y="1"/>
                  <a:pt x="80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2"/>
          <p:cNvSpPr/>
          <p:nvPr/>
        </p:nvSpPr>
        <p:spPr>
          <a:xfrm>
            <a:off x="5567651" y="686857"/>
            <a:ext cx="118078" cy="190216"/>
          </a:xfrm>
          <a:custGeom>
            <a:rect b="b" l="l" r="r" t="t"/>
            <a:pathLst>
              <a:path extrusionOk="0" h="11937" w="7410">
                <a:moveTo>
                  <a:pt x="7409" y="0"/>
                </a:moveTo>
                <a:lnTo>
                  <a:pt x="7409" y="0"/>
                </a:lnTo>
                <a:cubicBezTo>
                  <a:pt x="6494" y="183"/>
                  <a:pt x="5625" y="503"/>
                  <a:pt x="4757" y="915"/>
                </a:cubicBezTo>
                <a:cubicBezTo>
                  <a:pt x="3385" y="1509"/>
                  <a:pt x="92" y="5671"/>
                  <a:pt x="46" y="5945"/>
                </a:cubicBezTo>
                <a:cubicBezTo>
                  <a:pt x="0" y="6266"/>
                  <a:pt x="503" y="11937"/>
                  <a:pt x="503" y="11937"/>
                </a:cubicBezTo>
                <a:cubicBezTo>
                  <a:pt x="503" y="11937"/>
                  <a:pt x="686" y="7409"/>
                  <a:pt x="961" y="6357"/>
                </a:cubicBezTo>
                <a:cubicBezTo>
                  <a:pt x="1281" y="5351"/>
                  <a:pt x="4528" y="1692"/>
                  <a:pt x="4848" y="1509"/>
                </a:cubicBezTo>
                <a:cubicBezTo>
                  <a:pt x="5168" y="1326"/>
                  <a:pt x="7409" y="0"/>
                  <a:pt x="74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2"/>
          <p:cNvSpPr/>
          <p:nvPr/>
        </p:nvSpPr>
        <p:spPr>
          <a:xfrm>
            <a:off x="5526108" y="664262"/>
            <a:ext cx="106414" cy="178568"/>
          </a:xfrm>
          <a:custGeom>
            <a:rect b="b" l="l" r="r" t="t"/>
            <a:pathLst>
              <a:path extrusionOk="0" h="11206" w="6678">
                <a:moveTo>
                  <a:pt x="6678" y="0"/>
                </a:moveTo>
                <a:cubicBezTo>
                  <a:pt x="6677" y="0"/>
                  <a:pt x="4894" y="686"/>
                  <a:pt x="3613" y="1327"/>
                </a:cubicBezTo>
                <a:cubicBezTo>
                  <a:pt x="2562" y="1830"/>
                  <a:pt x="92" y="5534"/>
                  <a:pt x="46" y="5809"/>
                </a:cubicBezTo>
                <a:cubicBezTo>
                  <a:pt x="1" y="6083"/>
                  <a:pt x="504" y="11205"/>
                  <a:pt x="504" y="11205"/>
                </a:cubicBezTo>
                <a:cubicBezTo>
                  <a:pt x="504" y="11205"/>
                  <a:pt x="595" y="7089"/>
                  <a:pt x="778" y="6174"/>
                </a:cubicBezTo>
                <a:cubicBezTo>
                  <a:pt x="961" y="5305"/>
                  <a:pt x="3385" y="2013"/>
                  <a:pt x="3659" y="1875"/>
                </a:cubicBezTo>
                <a:cubicBezTo>
                  <a:pt x="3934" y="1693"/>
                  <a:pt x="6677" y="1"/>
                  <a:pt x="6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2"/>
          <p:cNvSpPr/>
          <p:nvPr/>
        </p:nvSpPr>
        <p:spPr>
          <a:xfrm>
            <a:off x="5705712" y="769640"/>
            <a:ext cx="364800" cy="336372"/>
          </a:xfrm>
          <a:custGeom>
            <a:rect b="b" l="l" r="r" t="t"/>
            <a:pathLst>
              <a:path extrusionOk="0" h="21109" w="22893">
                <a:moveTo>
                  <a:pt x="8550" y="1"/>
                </a:moveTo>
                <a:cubicBezTo>
                  <a:pt x="7982" y="1"/>
                  <a:pt x="7526" y="247"/>
                  <a:pt x="7526" y="247"/>
                </a:cubicBezTo>
                <a:cubicBezTo>
                  <a:pt x="7526" y="247"/>
                  <a:pt x="4004" y="3037"/>
                  <a:pt x="3181" y="3677"/>
                </a:cubicBezTo>
                <a:cubicBezTo>
                  <a:pt x="2312" y="4363"/>
                  <a:pt x="1032" y="11223"/>
                  <a:pt x="986" y="11452"/>
                </a:cubicBezTo>
                <a:cubicBezTo>
                  <a:pt x="1" y="15886"/>
                  <a:pt x="13181" y="21109"/>
                  <a:pt x="14286" y="21109"/>
                </a:cubicBezTo>
                <a:cubicBezTo>
                  <a:pt x="14310" y="21109"/>
                  <a:pt x="14328" y="21107"/>
                  <a:pt x="14340" y="21102"/>
                </a:cubicBezTo>
                <a:cubicBezTo>
                  <a:pt x="14432" y="21102"/>
                  <a:pt x="14569" y="20919"/>
                  <a:pt x="14706" y="20599"/>
                </a:cubicBezTo>
                <a:cubicBezTo>
                  <a:pt x="15666" y="18769"/>
                  <a:pt x="17770" y="12641"/>
                  <a:pt x="17770" y="12641"/>
                </a:cubicBezTo>
                <a:cubicBezTo>
                  <a:pt x="17770" y="12641"/>
                  <a:pt x="21749" y="9348"/>
                  <a:pt x="22664" y="6559"/>
                </a:cubicBezTo>
                <a:cubicBezTo>
                  <a:pt x="22846" y="5964"/>
                  <a:pt x="22892" y="5370"/>
                  <a:pt x="22801" y="4729"/>
                </a:cubicBezTo>
                <a:cubicBezTo>
                  <a:pt x="22565" y="3119"/>
                  <a:pt x="21284" y="1981"/>
                  <a:pt x="20608" y="1981"/>
                </a:cubicBezTo>
                <a:cubicBezTo>
                  <a:pt x="20497" y="1981"/>
                  <a:pt x="20402" y="2012"/>
                  <a:pt x="20331" y="2077"/>
                </a:cubicBezTo>
                <a:cubicBezTo>
                  <a:pt x="19691" y="2626"/>
                  <a:pt x="17724" y="4135"/>
                  <a:pt x="17724" y="4135"/>
                </a:cubicBezTo>
                <a:cubicBezTo>
                  <a:pt x="17724" y="4135"/>
                  <a:pt x="17496" y="2077"/>
                  <a:pt x="16444" y="1802"/>
                </a:cubicBezTo>
                <a:cubicBezTo>
                  <a:pt x="16288" y="1784"/>
                  <a:pt x="16131" y="1775"/>
                  <a:pt x="15973" y="1775"/>
                </a:cubicBezTo>
                <a:cubicBezTo>
                  <a:pt x="15343" y="1775"/>
                  <a:pt x="14706" y="1921"/>
                  <a:pt x="14157" y="2214"/>
                </a:cubicBezTo>
                <a:cubicBezTo>
                  <a:pt x="14157" y="2214"/>
                  <a:pt x="14203" y="888"/>
                  <a:pt x="13105" y="430"/>
                </a:cubicBezTo>
                <a:cubicBezTo>
                  <a:pt x="12901" y="337"/>
                  <a:pt x="12669" y="298"/>
                  <a:pt x="12427" y="298"/>
                </a:cubicBezTo>
                <a:cubicBezTo>
                  <a:pt x="11374" y="298"/>
                  <a:pt x="10133" y="1025"/>
                  <a:pt x="10133" y="1025"/>
                </a:cubicBezTo>
                <a:cubicBezTo>
                  <a:pt x="9693" y="212"/>
                  <a:pt x="9074" y="1"/>
                  <a:pt x="85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2"/>
          <p:cNvSpPr/>
          <p:nvPr/>
        </p:nvSpPr>
        <p:spPr>
          <a:xfrm>
            <a:off x="5649270" y="830416"/>
            <a:ext cx="130189" cy="113043"/>
          </a:xfrm>
          <a:custGeom>
            <a:rect b="b" l="l" r="r" t="t"/>
            <a:pathLst>
              <a:path extrusionOk="0" h="7094" w="8170">
                <a:moveTo>
                  <a:pt x="2656" y="0"/>
                </a:moveTo>
                <a:cubicBezTo>
                  <a:pt x="2640" y="0"/>
                  <a:pt x="2623" y="0"/>
                  <a:pt x="2607" y="1"/>
                </a:cubicBezTo>
                <a:cubicBezTo>
                  <a:pt x="549" y="46"/>
                  <a:pt x="0" y="1281"/>
                  <a:pt x="0" y="1738"/>
                </a:cubicBezTo>
                <a:cubicBezTo>
                  <a:pt x="0" y="2150"/>
                  <a:pt x="2699" y="6632"/>
                  <a:pt x="4116" y="7044"/>
                </a:cubicBezTo>
                <a:cubicBezTo>
                  <a:pt x="4229" y="7077"/>
                  <a:pt x="4351" y="7094"/>
                  <a:pt x="4480" y="7094"/>
                </a:cubicBezTo>
                <a:cubicBezTo>
                  <a:pt x="5919" y="7094"/>
                  <a:pt x="8169" y="5068"/>
                  <a:pt x="6952" y="2928"/>
                </a:cubicBezTo>
                <a:cubicBezTo>
                  <a:pt x="6906" y="2837"/>
                  <a:pt x="4700" y="0"/>
                  <a:pt x="26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2"/>
          <p:cNvSpPr/>
          <p:nvPr/>
        </p:nvSpPr>
        <p:spPr>
          <a:xfrm>
            <a:off x="5590964" y="851179"/>
            <a:ext cx="369501" cy="371333"/>
          </a:xfrm>
          <a:custGeom>
            <a:rect b="b" l="l" r="r" t="t"/>
            <a:pathLst>
              <a:path extrusionOk="0" h="23303" w="23188">
                <a:moveTo>
                  <a:pt x="12590" y="1"/>
                </a:moveTo>
                <a:cubicBezTo>
                  <a:pt x="6320" y="1"/>
                  <a:pt x="3572" y="14053"/>
                  <a:pt x="1784" y="15527"/>
                </a:cubicBezTo>
                <a:cubicBezTo>
                  <a:pt x="1" y="16991"/>
                  <a:pt x="1007" y="22982"/>
                  <a:pt x="1007" y="22982"/>
                </a:cubicBezTo>
                <a:lnTo>
                  <a:pt x="20261" y="23302"/>
                </a:lnTo>
                <a:lnTo>
                  <a:pt x="20718" y="22433"/>
                </a:lnTo>
                <a:cubicBezTo>
                  <a:pt x="21541" y="20787"/>
                  <a:pt x="23187" y="17631"/>
                  <a:pt x="23187" y="17357"/>
                </a:cubicBezTo>
                <a:cubicBezTo>
                  <a:pt x="23187" y="17037"/>
                  <a:pt x="22273" y="15345"/>
                  <a:pt x="21129" y="13424"/>
                </a:cubicBezTo>
                <a:cubicBezTo>
                  <a:pt x="20078" y="11686"/>
                  <a:pt x="19666" y="2859"/>
                  <a:pt x="14864" y="573"/>
                </a:cubicBezTo>
                <a:cubicBezTo>
                  <a:pt x="14270" y="253"/>
                  <a:pt x="13675" y="70"/>
                  <a:pt x="13035" y="24"/>
                </a:cubicBezTo>
                <a:cubicBezTo>
                  <a:pt x="12885" y="8"/>
                  <a:pt x="12736" y="1"/>
                  <a:pt x="125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2"/>
          <p:cNvSpPr/>
          <p:nvPr/>
        </p:nvSpPr>
        <p:spPr>
          <a:xfrm>
            <a:off x="5583682" y="1198036"/>
            <a:ext cx="350554" cy="98080"/>
          </a:xfrm>
          <a:custGeom>
            <a:rect b="b" l="l" r="r" t="t"/>
            <a:pathLst>
              <a:path extrusionOk="0" h="6155" w="21999">
                <a:moveTo>
                  <a:pt x="11388" y="1"/>
                </a:moveTo>
                <a:cubicBezTo>
                  <a:pt x="9174" y="1"/>
                  <a:pt x="6849" y="116"/>
                  <a:pt x="4665" y="438"/>
                </a:cubicBezTo>
                <a:cubicBezTo>
                  <a:pt x="3156" y="620"/>
                  <a:pt x="1647" y="1032"/>
                  <a:pt x="183" y="1581"/>
                </a:cubicBezTo>
                <a:lnTo>
                  <a:pt x="0" y="6154"/>
                </a:lnTo>
                <a:cubicBezTo>
                  <a:pt x="2287" y="5651"/>
                  <a:pt x="4619" y="5331"/>
                  <a:pt x="6952" y="5240"/>
                </a:cubicBezTo>
                <a:cubicBezTo>
                  <a:pt x="8991" y="5144"/>
                  <a:pt x="11030" y="5097"/>
                  <a:pt x="13069" y="5097"/>
                </a:cubicBezTo>
                <a:cubicBezTo>
                  <a:pt x="15923" y="5097"/>
                  <a:pt x="18778" y="5190"/>
                  <a:pt x="21632" y="5377"/>
                </a:cubicBezTo>
                <a:lnTo>
                  <a:pt x="21998" y="758"/>
                </a:lnTo>
                <a:cubicBezTo>
                  <a:pt x="21998" y="758"/>
                  <a:pt x="17055" y="1"/>
                  <a:pt x="11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8" name="Shape 1568"/>
        <p:cNvGrpSpPr/>
        <p:nvPr/>
      </p:nvGrpSpPr>
      <p:grpSpPr>
        <a:xfrm>
          <a:off x="0" y="0"/>
          <a:ext cx="0" cy="0"/>
          <a:chOff x="0" y="0"/>
          <a:chExt cx="0" cy="0"/>
        </a:xfrm>
      </p:grpSpPr>
      <p:sp>
        <p:nvSpPr>
          <p:cNvPr id="1569" name="Google Shape;1569;p53"/>
          <p:cNvSpPr txBox="1"/>
          <p:nvPr>
            <p:ph type="title"/>
          </p:nvPr>
        </p:nvSpPr>
        <p:spPr>
          <a:xfrm>
            <a:off x="5563175" y="1953450"/>
            <a:ext cx="2877000" cy="12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36"/>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txBox="1"/>
          <p:nvPr>
            <p:ph type="ctrTitle"/>
          </p:nvPr>
        </p:nvSpPr>
        <p:spPr>
          <a:xfrm>
            <a:off x="4639426" y="1304545"/>
            <a:ext cx="3540600" cy="241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000">
                <a:solidFill>
                  <a:schemeClr val="accent5"/>
                </a:solidFill>
              </a:rPr>
              <a:t>EXPORT</a:t>
            </a:r>
            <a:r>
              <a:rPr lang="en" sz="7000">
                <a:solidFill>
                  <a:schemeClr val="accent5"/>
                </a:solidFill>
              </a:rPr>
              <a:t> </a:t>
            </a:r>
            <a:r>
              <a:rPr lang="en" sz="6200"/>
              <a:t>CYBER MONDAY MK CAMPAIGN</a:t>
            </a:r>
            <a:endParaRPr sz="6200"/>
          </a:p>
        </p:txBody>
      </p:sp>
      <p:sp>
        <p:nvSpPr>
          <p:cNvPr id="1107" name="Google Shape;1107;p36"/>
          <p:cNvSpPr txBox="1"/>
          <p:nvPr>
            <p:ph idx="1" type="subTitle"/>
          </p:nvPr>
        </p:nvSpPr>
        <p:spPr>
          <a:xfrm>
            <a:off x="4639425" y="3722245"/>
            <a:ext cx="35406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108" name="Google Shape;1108;p36"/>
          <p:cNvGrpSpPr/>
          <p:nvPr/>
        </p:nvGrpSpPr>
        <p:grpSpPr>
          <a:xfrm>
            <a:off x="1645725" y="539451"/>
            <a:ext cx="2313844" cy="4934104"/>
            <a:chOff x="1645725" y="539451"/>
            <a:chExt cx="2313844" cy="4934104"/>
          </a:xfrm>
        </p:grpSpPr>
        <p:grpSp>
          <p:nvGrpSpPr>
            <p:cNvPr id="1109" name="Google Shape;1109;p36"/>
            <p:cNvGrpSpPr/>
            <p:nvPr/>
          </p:nvGrpSpPr>
          <p:grpSpPr>
            <a:xfrm>
              <a:off x="1645876" y="539451"/>
              <a:ext cx="2313693" cy="4934104"/>
              <a:chOff x="1728980" y="904300"/>
              <a:chExt cx="2100111" cy="4478627"/>
            </a:xfrm>
          </p:grpSpPr>
          <p:sp>
            <p:nvSpPr>
              <p:cNvPr id="1110" name="Google Shape;1110;p36"/>
              <p:cNvSpPr/>
              <p:nvPr/>
            </p:nvSpPr>
            <p:spPr>
              <a:xfrm>
                <a:off x="1728980" y="2837494"/>
                <a:ext cx="422479" cy="1159961"/>
              </a:xfrm>
              <a:custGeom>
                <a:rect b="b" l="l" r="r" t="t"/>
                <a:pathLst>
                  <a:path extrusionOk="0" h="48600" w="17701">
                    <a:moveTo>
                      <a:pt x="2039" y="0"/>
                    </a:moveTo>
                    <a:cubicBezTo>
                      <a:pt x="1826" y="0"/>
                      <a:pt x="1617" y="52"/>
                      <a:pt x="1401" y="170"/>
                    </a:cubicBezTo>
                    <a:cubicBezTo>
                      <a:pt x="0" y="964"/>
                      <a:pt x="1355" y="10772"/>
                      <a:pt x="2055" y="15815"/>
                    </a:cubicBezTo>
                    <a:lnTo>
                      <a:pt x="1868" y="32021"/>
                    </a:lnTo>
                    <a:cubicBezTo>
                      <a:pt x="1074" y="35010"/>
                      <a:pt x="607" y="38092"/>
                      <a:pt x="421" y="41221"/>
                    </a:cubicBezTo>
                    <a:cubicBezTo>
                      <a:pt x="283" y="43610"/>
                      <a:pt x="1908" y="45005"/>
                      <a:pt x="2361" y="45005"/>
                    </a:cubicBezTo>
                    <a:cubicBezTo>
                      <a:pt x="2368" y="45005"/>
                      <a:pt x="2375" y="45005"/>
                      <a:pt x="2382" y="45004"/>
                    </a:cubicBezTo>
                    <a:cubicBezTo>
                      <a:pt x="2849" y="44957"/>
                      <a:pt x="2335" y="44303"/>
                      <a:pt x="2148" y="42996"/>
                    </a:cubicBezTo>
                    <a:cubicBezTo>
                      <a:pt x="1962" y="41688"/>
                      <a:pt x="3082" y="37906"/>
                      <a:pt x="3083" y="37905"/>
                    </a:cubicBezTo>
                    <a:lnTo>
                      <a:pt x="3083" y="37905"/>
                    </a:lnTo>
                    <a:cubicBezTo>
                      <a:pt x="3082" y="37906"/>
                      <a:pt x="2195" y="41875"/>
                      <a:pt x="2522" y="42949"/>
                    </a:cubicBezTo>
                    <a:cubicBezTo>
                      <a:pt x="2782" y="43902"/>
                      <a:pt x="4968" y="45978"/>
                      <a:pt x="5584" y="45978"/>
                    </a:cubicBezTo>
                    <a:cubicBezTo>
                      <a:pt x="5632" y="45978"/>
                      <a:pt x="5671" y="45965"/>
                      <a:pt x="5698" y="45938"/>
                    </a:cubicBezTo>
                    <a:cubicBezTo>
                      <a:pt x="6071" y="45564"/>
                      <a:pt x="4670" y="44303"/>
                      <a:pt x="4530" y="43183"/>
                    </a:cubicBezTo>
                    <a:cubicBezTo>
                      <a:pt x="4484" y="42482"/>
                      <a:pt x="4484" y="40754"/>
                      <a:pt x="4530" y="39493"/>
                    </a:cubicBezTo>
                    <a:cubicBezTo>
                      <a:pt x="4530" y="40801"/>
                      <a:pt x="4577" y="42715"/>
                      <a:pt x="4997" y="43743"/>
                    </a:cubicBezTo>
                    <a:cubicBezTo>
                      <a:pt x="5637" y="45279"/>
                      <a:pt x="8032" y="47206"/>
                      <a:pt x="8690" y="47206"/>
                    </a:cubicBezTo>
                    <a:cubicBezTo>
                      <a:pt x="8752" y="47206"/>
                      <a:pt x="8799" y="47188"/>
                      <a:pt x="8827" y="47152"/>
                    </a:cubicBezTo>
                    <a:cubicBezTo>
                      <a:pt x="9154" y="46685"/>
                      <a:pt x="7052" y="44163"/>
                      <a:pt x="7099" y="42715"/>
                    </a:cubicBezTo>
                    <a:cubicBezTo>
                      <a:pt x="7192" y="41222"/>
                      <a:pt x="7099" y="37162"/>
                      <a:pt x="7099" y="37158"/>
                    </a:cubicBezTo>
                    <a:lnTo>
                      <a:pt x="7099" y="37158"/>
                    </a:lnTo>
                    <a:cubicBezTo>
                      <a:pt x="7146" y="38933"/>
                      <a:pt x="7286" y="40754"/>
                      <a:pt x="7519" y="42529"/>
                    </a:cubicBezTo>
                    <a:cubicBezTo>
                      <a:pt x="7872" y="44293"/>
                      <a:pt x="10558" y="48599"/>
                      <a:pt x="11839" y="48599"/>
                    </a:cubicBezTo>
                    <a:cubicBezTo>
                      <a:pt x="11914" y="48599"/>
                      <a:pt x="11984" y="48584"/>
                      <a:pt x="12049" y="48553"/>
                    </a:cubicBezTo>
                    <a:cubicBezTo>
                      <a:pt x="13263" y="47993"/>
                      <a:pt x="10461" y="42529"/>
                      <a:pt x="10555" y="41174"/>
                    </a:cubicBezTo>
                    <a:cubicBezTo>
                      <a:pt x="10601" y="39773"/>
                      <a:pt x="11909" y="33842"/>
                      <a:pt x="11909" y="33842"/>
                    </a:cubicBezTo>
                    <a:cubicBezTo>
                      <a:pt x="12740" y="35203"/>
                      <a:pt x="14703" y="37083"/>
                      <a:pt x="15867" y="37083"/>
                    </a:cubicBezTo>
                    <a:cubicBezTo>
                      <a:pt x="16142" y="37083"/>
                      <a:pt x="16372" y="36978"/>
                      <a:pt x="16533" y="36738"/>
                    </a:cubicBezTo>
                    <a:cubicBezTo>
                      <a:pt x="17326" y="35430"/>
                      <a:pt x="14991" y="32441"/>
                      <a:pt x="14758" y="29499"/>
                    </a:cubicBezTo>
                    <a:lnTo>
                      <a:pt x="13590" y="24268"/>
                    </a:lnTo>
                    <a:cubicBezTo>
                      <a:pt x="14478" y="23568"/>
                      <a:pt x="14618" y="14321"/>
                      <a:pt x="15458" y="11192"/>
                    </a:cubicBezTo>
                    <a:cubicBezTo>
                      <a:pt x="16346" y="8063"/>
                      <a:pt x="17700" y="5915"/>
                      <a:pt x="16673" y="3439"/>
                    </a:cubicBezTo>
                    <a:cubicBezTo>
                      <a:pt x="13824" y="3346"/>
                      <a:pt x="10928" y="3019"/>
                      <a:pt x="8126" y="2459"/>
                    </a:cubicBezTo>
                    <a:cubicBezTo>
                      <a:pt x="4628" y="1703"/>
                      <a:pt x="3261" y="0"/>
                      <a:pt x="20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2204585" y="2905302"/>
                <a:ext cx="1147641" cy="2477626"/>
              </a:xfrm>
              <a:custGeom>
                <a:rect b="b" l="l" r="r" t="t"/>
                <a:pathLst>
                  <a:path extrusionOk="0" h="103623" w="48104">
                    <a:moveTo>
                      <a:pt x="24052" y="0"/>
                    </a:moveTo>
                    <a:lnTo>
                      <a:pt x="7706" y="1541"/>
                    </a:lnTo>
                    <a:lnTo>
                      <a:pt x="5278" y="6118"/>
                    </a:lnTo>
                    <a:lnTo>
                      <a:pt x="2616" y="27367"/>
                    </a:lnTo>
                    <a:lnTo>
                      <a:pt x="1" y="102510"/>
                    </a:lnTo>
                    <a:cubicBezTo>
                      <a:pt x="1" y="102510"/>
                      <a:pt x="3103" y="103622"/>
                      <a:pt x="8544" y="103622"/>
                    </a:cubicBezTo>
                    <a:cubicBezTo>
                      <a:pt x="9975" y="103622"/>
                      <a:pt x="11569" y="103545"/>
                      <a:pt x="13311" y="103351"/>
                    </a:cubicBezTo>
                    <a:lnTo>
                      <a:pt x="22558" y="34466"/>
                    </a:lnTo>
                    <a:lnTo>
                      <a:pt x="25546" y="34466"/>
                    </a:lnTo>
                    <a:lnTo>
                      <a:pt x="34793" y="103351"/>
                    </a:lnTo>
                    <a:cubicBezTo>
                      <a:pt x="36535" y="103545"/>
                      <a:pt x="38128" y="103622"/>
                      <a:pt x="39560" y="103622"/>
                    </a:cubicBezTo>
                    <a:cubicBezTo>
                      <a:pt x="45001" y="103622"/>
                      <a:pt x="48103" y="102510"/>
                      <a:pt x="48103" y="102510"/>
                    </a:cubicBezTo>
                    <a:lnTo>
                      <a:pt x="45488" y="27367"/>
                    </a:lnTo>
                    <a:lnTo>
                      <a:pt x="42826" y="6118"/>
                    </a:lnTo>
                    <a:lnTo>
                      <a:pt x="40397" y="1541"/>
                    </a:lnTo>
                    <a:lnTo>
                      <a:pt x="24052" y="0"/>
                    </a:lnTo>
                    <a:close/>
                  </a:path>
                </a:pathLst>
              </a:custGeom>
              <a:solidFill>
                <a:srgbClr val="096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3092586" y="1907037"/>
                <a:ext cx="666316" cy="1583392"/>
              </a:xfrm>
              <a:custGeom>
                <a:rect b="b" l="l" r="r" t="t"/>
                <a:pathLst>
                  <a:path extrusionOk="0" h="66223" w="27929">
                    <a:moveTo>
                      <a:pt x="8921" y="0"/>
                    </a:moveTo>
                    <a:lnTo>
                      <a:pt x="1" y="15225"/>
                    </a:lnTo>
                    <a:cubicBezTo>
                      <a:pt x="1" y="15225"/>
                      <a:pt x="3468" y="26803"/>
                      <a:pt x="6926" y="26803"/>
                    </a:cubicBezTo>
                    <a:cubicBezTo>
                      <a:pt x="7600" y="26803"/>
                      <a:pt x="8273" y="26364"/>
                      <a:pt x="8921" y="25312"/>
                    </a:cubicBezTo>
                    <a:cubicBezTo>
                      <a:pt x="9014" y="25125"/>
                      <a:pt x="9108" y="24985"/>
                      <a:pt x="9201" y="24799"/>
                    </a:cubicBezTo>
                    <a:cubicBezTo>
                      <a:pt x="11349" y="28955"/>
                      <a:pt x="14245" y="34653"/>
                      <a:pt x="14478" y="36100"/>
                    </a:cubicBezTo>
                    <a:cubicBezTo>
                      <a:pt x="14805" y="38435"/>
                      <a:pt x="18821" y="64121"/>
                      <a:pt x="18495" y="64215"/>
                    </a:cubicBezTo>
                    <a:cubicBezTo>
                      <a:pt x="18168" y="64355"/>
                      <a:pt x="26994" y="66223"/>
                      <a:pt x="26994" y="66223"/>
                    </a:cubicBezTo>
                    <a:cubicBezTo>
                      <a:pt x="26994" y="66223"/>
                      <a:pt x="27928" y="38155"/>
                      <a:pt x="27695" y="35120"/>
                    </a:cubicBezTo>
                    <a:cubicBezTo>
                      <a:pt x="27508" y="32131"/>
                      <a:pt x="19755" y="10181"/>
                      <a:pt x="19755" y="10181"/>
                    </a:cubicBezTo>
                    <a:lnTo>
                      <a:pt x="13544" y="47"/>
                    </a:lnTo>
                    <a:lnTo>
                      <a:pt x="10882" y="47"/>
                    </a:lnTo>
                    <a:lnTo>
                      <a:pt x="8921" y="0"/>
                    </a:lnTo>
                    <a:close/>
                  </a:path>
                </a:pathLst>
              </a:custGeom>
              <a:solidFill>
                <a:srgbClr val="096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1797909" y="1907037"/>
                <a:ext cx="666316" cy="1583392"/>
              </a:xfrm>
              <a:custGeom>
                <a:rect b="b" l="l" r="r" t="t"/>
                <a:pathLst>
                  <a:path extrusionOk="0" h="66223" w="27929">
                    <a:moveTo>
                      <a:pt x="19008" y="0"/>
                    </a:moveTo>
                    <a:lnTo>
                      <a:pt x="17047" y="47"/>
                    </a:lnTo>
                    <a:lnTo>
                      <a:pt x="14385" y="47"/>
                    </a:lnTo>
                    <a:lnTo>
                      <a:pt x="8173" y="10228"/>
                    </a:lnTo>
                    <a:cubicBezTo>
                      <a:pt x="8173" y="10228"/>
                      <a:pt x="421" y="32131"/>
                      <a:pt x="234" y="35120"/>
                    </a:cubicBezTo>
                    <a:cubicBezTo>
                      <a:pt x="1" y="38109"/>
                      <a:pt x="935" y="66223"/>
                      <a:pt x="935" y="66223"/>
                    </a:cubicBezTo>
                    <a:cubicBezTo>
                      <a:pt x="935" y="66223"/>
                      <a:pt x="9761" y="64355"/>
                      <a:pt x="9434" y="64215"/>
                    </a:cubicBezTo>
                    <a:cubicBezTo>
                      <a:pt x="9107" y="64075"/>
                      <a:pt x="13171" y="38435"/>
                      <a:pt x="13451" y="36100"/>
                    </a:cubicBezTo>
                    <a:cubicBezTo>
                      <a:pt x="13684" y="34653"/>
                      <a:pt x="16580" y="28908"/>
                      <a:pt x="18728" y="24799"/>
                    </a:cubicBezTo>
                    <a:cubicBezTo>
                      <a:pt x="18821" y="24939"/>
                      <a:pt x="18915" y="25125"/>
                      <a:pt x="19008" y="25266"/>
                    </a:cubicBezTo>
                    <a:cubicBezTo>
                      <a:pt x="19652" y="26331"/>
                      <a:pt x="20325" y="26776"/>
                      <a:pt x="20999" y="26776"/>
                    </a:cubicBezTo>
                    <a:cubicBezTo>
                      <a:pt x="24437" y="26776"/>
                      <a:pt x="27928" y="15225"/>
                      <a:pt x="27928" y="15225"/>
                    </a:cubicBezTo>
                    <a:lnTo>
                      <a:pt x="19008" y="0"/>
                    </a:lnTo>
                    <a:close/>
                  </a:path>
                </a:pathLst>
              </a:custGeom>
              <a:solidFill>
                <a:srgbClr val="096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2205706" y="1829975"/>
                <a:ext cx="1146520" cy="1306490"/>
              </a:xfrm>
              <a:custGeom>
                <a:rect b="b" l="l" r="r" t="t"/>
                <a:pathLst>
                  <a:path extrusionOk="0" h="54642" w="48057">
                    <a:moveTo>
                      <a:pt x="12190" y="1"/>
                    </a:moveTo>
                    <a:lnTo>
                      <a:pt x="0" y="3270"/>
                    </a:lnTo>
                    <a:cubicBezTo>
                      <a:pt x="0" y="3270"/>
                      <a:pt x="981" y="23632"/>
                      <a:pt x="2382" y="31244"/>
                    </a:cubicBezTo>
                    <a:cubicBezTo>
                      <a:pt x="3783" y="38810"/>
                      <a:pt x="5278" y="51092"/>
                      <a:pt x="5278" y="51092"/>
                    </a:cubicBezTo>
                    <a:cubicBezTo>
                      <a:pt x="5278" y="51092"/>
                      <a:pt x="10835" y="53848"/>
                      <a:pt x="24005" y="54641"/>
                    </a:cubicBezTo>
                    <a:cubicBezTo>
                      <a:pt x="37175" y="53801"/>
                      <a:pt x="42779" y="51092"/>
                      <a:pt x="42779" y="51092"/>
                    </a:cubicBezTo>
                    <a:cubicBezTo>
                      <a:pt x="42779" y="51092"/>
                      <a:pt x="44273" y="38810"/>
                      <a:pt x="45674" y="31244"/>
                    </a:cubicBezTo>
                    <a:cubicBezTo>
                      <a:pt x="47122" y="23632"/>
                      <a:pt x="48056" y="3270"/>
                      <a:pt x="48056" y="3270"/>
                    </a:cubicBezTo>
                    <a:lnTo>
                      <a:pt x="35867" y="1"/>
                    </a:lnTo>
                    <a:cubicBezTo>
                      <a:pt x="35621" y="55"/>
                      <a:pt x="33580" y="78"/>
                      <a:pt x="30777" y="78"/>
                    </a:cubicBezTo>
                    <a:cubicBezTo>
                      <a:pt x="28794" y="78"/>
                      <a:pt x="26431" y="67"/>
                      <a:pt x="24052" y="47"/>
                    </a:cubicBezTo>
                    <a:cubicBezTo>
                      <a:pt x="22740" y="37"/>
                      <a:pt x="21435" y="33"/>
                      <a:pt x="20197" y="33"/>
                    </a:cubicBezTo>
                    <a:cubicBezTo>
                      <a:pt x="17988" y="33"/>
                      <a:pt x="15990" y="44"/>
                      <a:pt x="14540" y="44"/>
                    </a:cubicBezTo>
                    <a:cubicBezTo>
                      <a:pt x="13214" y="44"/>
                      <a:pt x="12345" y="35"/>
                      <a:pt x="121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2241891" y="1862763"/>
                <a:ext cx="1074137" cy="314895"/>
              </a:xfrm>
              <a:custGeom>
                <a:rect b="b" l="l" r="r" t="t"/>
                <a:pathLst>
                  <a:path extrusionOk="0" h="13170" w="24472">
                    <a:moveTo>
                      <a:pt x="12236" y="0"/>
                    </a:moveTo>
                    <a:lnTo>
                      <a:pt x="0" y="794"/>
                    </a:lnTo>
                    <a:lnTo>
                      <a:pt x="6445" y="13170"/>
                    </a:lnTo>
                    <a:lnTo>
                      <a:pt x="18027" y="13170"/>
                    </a:lnTo>
                    <a:lnTo>
                      <a:pt x="24472" y="794"/>
                    </a:lnTo>
                    <a:lnTo>
                      <a:pt x="122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
              <p:cNvSpPr/>
              <p:nvPr/>
            </p:nvSpPr>
            <p:spPr>
              <a:xfrm>
                <a:off x="2460862" y="1684817"/>
                <a:ext cx="635087" cy="314919"/>
              </a:xfrm>
              <a:custGeom>
                <a:rect b="b" l="l" r="r" t="t"/>
                <a:pathLst>
                  <a:path extrusionOk="0" h="13171" w="26620">
                    <a:moveTo>
                      <a:pt x="13310" y="0"/>
                    </a:moveTo>
                    <a:lnTo>
                      <a:pt x="1868" y="1121"/>
                    </a:lnTo>
                    <a:cubicBezTo>
                      <a:pt x="1868" y="1121"/>
                      <a:pt x="0" y="6025"/>
                      <a:pt x="1027" y="7706"/>
                    </a:cubicBezTo>
                    <a:cubicBezTo>
                      <a:pt x="1962" y="9247"/>
                      <a:pt x="5604" y="13170"/>
                      <a:pt x="13310" y="13170"/>
                    </a:cubicBezTo>
                    <a:cubicBezTo>
                      <a:pt x="21016" y="13170"/>
                      <a:pt x="24658" y="9247"/>
                      <a:pt x="25592" y="7706"/>
                    </a:cubicBezTo>
                    <a:cubicBezTo>
                      <a:pt x="26620" y="6025"/>
                      <a:pt x="24752" y="1121"/>
                      <a:pt x="24752" y="1121"/>
                    </a:cubicBezTo>
                    <a:lnTo>
                      <a:pt x="13310" y="0"/>
                    </a:lnTo>
                    <a:close/>
                  </a:path>
                </a:pathLst>
              </a:custGeom>
              <a:solidFill>
                <a:srgbClr val="231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6"/>
              <p:cNvSpPr/>
              <p:nvPr/>
            </p:nvSpPr>
            <p:spPr>
              <a:xfrm>
                <a:off x="2398451" y="904300"/>
                <a:ext cx="763249" cy="423207"/>
              </a:xfrm>
              <a:custGeom>
                <a:rect b="b" l="l" r="r" t="t"/>
                <a:pathLst>
                  <a:path extrusionOk="0" h="17700" w="31992">
                    <a:moveTo>
                      <a:pt x="15973" y="0"/>
                    </a:moveTo>
                    <a:cubicBezTo>
                      <a:pt x="13357" y="0"/>
                      <a:pt x="10789" y="607"/>
                      <a:pt x="8454" y="1775"/>
                    </a:cubicBezTo>
                    <a:cubicBezTo>
                      <a:pt x="281" y="5838"/>
                      <a:pt x="1" y="17420"/>
                      <a:pt x="1" y="17420"/>
                    </a:cubicBezTo>
                    <a:lnTo>
                      <a:pt x="15973" y="17700"/>
                    </a:lnTo>
                    <a:lnTo>
                      <a:pt x="31991" y="17420"/>
                    </a:lnTo>
                    <a:cubicBezTo>
                      <a:pt x="31991" y="17420"/>
                      <a:pt x="31664" y="5838"/>
                      <a:pt x="23492" y="1775"/>
                    </a:cubicBezTo>
                    <a:cubicBezTo>
                      <a:pt x="21157" y="607"/>
                      <a:pt x="18588" y="0"/>
                      <a:pt x="15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2184544" y="1219171"/>
                <a:ext cx="1189964" cy="728083"/>
              </a:xfrm>
              <a:custGeom>
                <a:rect b="b" l="l" r="r" t="t"/>
                <a:pathLst>
                  <a:path extrusionOk="0" h="30451" w="49878">
                    <a:moveTo>
                      <a:pt x="12493" y="0"/>
                    </a:moveTo>
                    <a:cubicBezTo>
                      <a:pt x="10719" y="0"/>
                      <a:pt x="9173" y="1318"/>
                      <a:pt x="8920" y="3130"/>
                    </a:cubicBezTo>
                    <a:lnTo>
                      <a:pt x="0" y="30357"/>
                    </a:lnTo>
                    <a:cubicBezTo>
                      <a:pt x="0" y="30357"/>
                      <a:pt x="5066" y="25801"/>
                      <a:pt x="9184" y="25801"/>
                    </a:cubicBezTo>
                    <a:cubicBezTo>
                      <a:pt x="9557" y="25801"/>
                      <a:pt x="9922" y="25839"/>
                      <a:pt x="10274" y="25920"/>
                    </a:cubicBezTo>
                    <a:cubicBezTo>
                      <a:pt x="15192" y="27034"/>
                      <a:pt x="20155" y="30451"/>
                      <a:pt x="25118" y="30451"/>
                    </a:cubicBezTo>
                    <a:cubicBezTo>
                      <a:pt x="25152" y="30451"/>
                      <a:pt x="25185" y="30451"/>
                      <a:pt x="25219" y="30450"/>
                    </a:cubicBezTo>
                    <a:cubicBezTo>
                      <a:pt x="30076" y="30450"/>
                      <a:pt x="34886" y="26948"/>
                      <a:pt x="39603" y="25920"/>
                    </a:cubicBezTo>
                    <a:cubicBezTo>
                      <a:pt x="39960" y="25839"/>
                      <a:pt x="40328" y="25801"/>
                      <a:pt x="40703" y="25801"/>
                    </a:cubicBezTo>
                    <a:cubicBezTo>
                      <a:pt x="44851" y="25801"/>
                      <a:pt x="49877" y="30357"/>
                      <a:pt x="49877" y="30357"/>
                    </a:cubicBezTo>
                    <a:lnTo>
                      <a:pt x="41004" y="3130"/>
                    </a:lnTo>
                    <a:cubicBezTo>
                      <a:pt x="40751" y="1318"/>
                      <a:pt x="39167" y="0"/>
                      <a:pt x="37385" y="0"/>
                    </a:cubicBezTo>
                    <a:cubicBezTo>
                      <a:pt x="37192" y="0"/>
                      <a:pt x="36997" y="16"/>
                      <a:pt x="36801" y="48"/>
                    </a:cubicBezTo>
                    <a:cubicBezTo>
                      <a:pt x="31991" y="888"/>
                      <a:pt x="24939" y="2850"/>
                      <a:pt x="24939" y="2850"/>
                    </a:cubicBezTo>
                    <a:cubicBezTo>
                      <a:pt x="24939" y="2850"/>
                      <a:pt x="17933" y="888"/>
                      <a:pt x="13077" y="48"/>
                    </a:cubicBezTo>
                    <a:cubicBezTo>
                      <a:pt x="12880" y="16"/>
                      <a:pt x="12685" y="0"/>
                      <a:pt x="12493" y="0"/>
                    </a:cubicBezTo>
                    <a:close/>
                  </a:path>
                </a:pathLst>
              </a:custGeom>
              <a:solidFill>
                <a:srgbClr val="096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1868098" y="1809030"/>
                <a:ext cx="661855" cy="428802"/>
              </a:xfrm>
              <a:custGeom>
                <a:rect b="b" l="l" r="r" t="t"/>
                <a:pathLst>
                  <a:path extrusionOk="0" h="17934" w="27742">
                    <a:moveTo>
                      <a:pt x="21537" y="0"/>
                    </a:moveTo>
                    <a:cubicBezTo>
                      <a:pt x="13030" y="0"/>
                      <a:pt x="1" y="6060"/>
                      <a:pt x="1" y="6060"/>
                    </a:cubicBezTo>
                    <a:cubicBezTo>
                      <a:pt x="1" y="6060"/>
                      <a:pt x="17374" y="17456"/>
                      <a:pt x="18401" y="17876"/>
                    </a:cubicBezTo>
                    <a:cubicBezTo>
                      <a:pt x="18493" y="17915"/>
                      <a:pt x="18643" y="17934"/>
                      <a:pt x="18840" y="17934"/>
                    </a:cubicBezTo>
                    <a:cubicBezTo>
                      <a:pt x="20744" y="17934"/>
                      <a:pt x="27029" y="16204"/>
                      <a:pt x="27368" y="14934"/>
                    </a:cubicBezTo>
                    <a:cubicBezTo>
                      <a:pt x="27742" y="13533"/>
                      <a:pt x="25547" y="643"/>
                      <a:pt x="25547" y="643"/>
                    </a:cubicBezTo>
                    <a:cubicBezTo>
                      <a:pt x="24419" y="192"/>
                      <a:pt x="23049" y="0"/>
                      <a:pt x="215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3026858" y="1805682"/>
                <a:ext cx="661831" cy="429065"/>
              </a:xfrm>
              <a:custGeom>
                <a:rect b="b" l="l" r="r" t="t"/>
                <a:pathLst>
                  <a:path extrusionOk="0" h="17945" w="27741">
                    <a:moveTo>
                      <a:pt x="6205" y="0"/>
                    </a:moveTo>
                    <a:cubicBezTo>
                      <a:pt x="4693" y="0"/>
                      <a:pt x="3323" y="192"/>
                      <a:pt x="2195" y="643"/>
                    </a:cubicBezTo>
                    <a:cubicBezTo>
                      <a:pt x="2195" y="643"/>
                      <a:pt x="0" y="13486"/>
                      <a:pt x="374" y="14934"/>
                    </a:cubicBezTo>
                    <a:cubicBezTo>
                      <a:pt x="710" y="16194"/>
                      <a:pt x="6901" y="17945"/>
                      <a:pt x="8857" y="17945"/>
                    </a:cubicBezTo>
                    <a:cubicBezTo>
                      <a:pt x="9076" y="17945"/>
                      <a:pt x="9242" y="17923"/>
                      <a:pt x="9341" y="17876"/>
                    </a:cubicBezTo>
                    <a:cubicBezTo>
                      <a:pt x="10368" y="17409"/>
                      <a:pt x="27741" y="6060"/>
                      <a:pt x="27741" y="6060"/>
                    </a:cubicBezTo>
                    <a:cubicBezTo>
                      <a:pt x="27741" y="6060"/>
                      <a:pt x="14712" y="0"/>
                      <a:pt x="62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3405668" y="2840936"/>
                <a:ext cx="423423" cy="1162026"/>
              </a:xfrm>
              <a:custGeom>
                <a:rect b="b" l="l" r="r" t="t"/>
                <a:pathLst>
                  <a:path extrusionOk="0" h="48600" w="17748">
                    <a:moveTo>
                      <a:pt x="15679" y="0"/>
                    </a:moveTo>
                    <a:cubicBezTo>
                      <a:pt x="14485" y="0"/>
                      <a:pt x="13113" y="1703"/>
                      <a:pt x="9575" y="2459"/>
                    </a:cubicBezTo>
                    <a:cubicBezTo>
                      <a:pt x="6773" y="3019"/>
                      <a:pt x="3924" y="3346"/>
                      <a:pt x="1028" y="3439"/>
                    </a:cubicBezTo>
                    <a:cubicBezTo>
                      <a:pt x="1" y="5915"/>
                      <a:pt x="1402" y="8063"/>
                      <a:pt x="2243" y="11192"/>
                    </a:cubicBezTo>
                    <a:cubicBezTo>
                      <a:pt x="3130" y="14368"/>
                      <a:pt x="3223" y="23568"/>
                      <a:pt x="4157" y="24268"/>
                    </a:cubicBezTo>
                    <a:lnTo>
                      <a:pt x="2943" y="29499"/>
                    </a:lnTo>
                    <a:cubicBezTo>
                      <a:pt x="2756" y="32488"/>
                      <a:pt x="421" y="35430"/>
                      <a:pt x="1215" y="36738"/>
                    </a:cubicBezTo>
                    <a:cubicBezTo>
                      <a:pt x="1367" y="36978"/>
                      <a:pt x="1590" y="37083"/>
                      <a:pt x="1858" y="37083"/>
                    </a:cubicBezTo>
                    <a:cubicBezTo>
                      <a:pt x="2998" y="37083"/>
                      <a:pt x="4960" y="35203"/>
                      <a:pt x="5792" y="33842"/>
                    </a:cubicBezTo>
                    <a:cubicBezTo>
                      <a:pt x="5792" y="33842"/>
                      <a:pt x="7099" y="39773"/>
                      <a:pt x="7193" y="41174"/>
                    </a:cubicBezTo>
                    <a:cubicBezTo>
                      <a:pt x="7286" y="42529"/>
                      <a:pt x="4437" y="47993"/>
                      <a:pt x="5605" y="48553"/>
                    </a:cubicBezTo>
                    <a:cubicBezTo>
                      <a:pt x="5672" y="48584"/>
                      <a:pt x="5745" y="48599"/>
                      <a:pt x="5822" y="48599"/>
                    </a:cubicBezTo>
                    <a:cubicBezTo>
                      <a:pt x="7138" y="48599"/>
                      <a:pt x="9782" y="44293"/>
                      <a:pt x="10135" y="42529"/>
                    </a:cubicBezTo>
                    <a:cubicBezTo>
                      <a:pt x="10380" y="40980"/>
                      <a:pt x="10517" y="39432"/>
                      <a:pt x="10549" y="37852"/>
                    </a:cubicBezTo>
                    <a:lnTo>
                      <a:pt x="10549" y="37852"/>
                    </a:lnTo>
                    <a:cubicBezTo>
                      <a:pt x="10538" y="39088"/>
                      <a:pt x="10521" y="41638"/>
                      <a:pt x="10555" y="42715"/>
                    </a:cubicBezTo>
                    <a:cubicBezTo>
                      <a:pt x="10649" y="44163"/>
                      <a:pt x="8547" y="46685"/>
                      <a:pt x="8874" y="47152"/>
                    </a:cubicBezTo>
                    <a:cubicBezTo>
                      <a:pt x="8898" y="47188"/>
                      <a:pt x="8940" y="47205"/>
                      <a:pt x="8998" y="47205"/>
                    </a:cubicBezTo>
                    <a:cubicBezTo>
                      <a:pt x="9621" y="47205"/>
                      <a:pt x="12058" y="45239"/>
                      <a:pt x="12657" y="43743"/>
                    </a:cubicBezTo>
                    <a:cubicBezTo>
                      <a:pt x="13077" y="42716"/>
                      <a:pt x="13171" y="40801"/>
                      <a:pt x="13124" y="39493"/>
                    </a:cubicBezTo>
                    <a:lnTo>
                      <a:pt x="13124" y="39493"/>
                    </a:lnTo>
                    <a:cubicBezTo>
                      <a:pt x="13171" y="40754"/>
                      <a:pt x="13217" y="42482"/>
                      <a:pt x="13124" y="43183"/>
                    </a:cubicBezTo>
                    <a:cubicBezTo>
                      <a:pt x="13031" y="44303"/>
                      <a:pt x="11629" y="45611"/>
                      <a:pt x="11956" y="45985"/>
                    </a:cubicBezTo>
                    <a:cubicBezTo>
                      <a:pt x="11981" y="46006"/>
                      <a:pt x="12014" y="46016"/>
                      <a:pt x="12055" y="46016"/>
                    </a:cubicBezTo>
                    <a:cubicBezTo>
                      <a:pt x="12652" y="46016"/>
                      <a:pt x="14917" y="43910"/>
                      <a:pt x="15179" y="42949"/>
                    </a:cubicBezTo>
                    <a:cubicBezTo>
                      <a:pt x="15459" y="41922"/>
                      <a:pt x="14619" y="37906"/>
                      <a:pt x="14618" y="37905"/>
                    </a:cubicBezTo>
                    <a:lnTo>
                      <a:pt x="14618" y="37905"/>
                    </a:lnTo>
                    <a:cubicBezTo>
                      <a:pt x="14619" y="37906"/>
                      <a:pt x="15692" y="41735"/>
                      <a:pt x="15506" y="42996"/>
                    </a:cubicBezTo>
                    <a:cubicBezTo>
                      <a:pt x="15319" y="44303"/>
                      <a:pt x="14805" y="44957"/>
                      <a:pt x="15272" y="45004"/>
                    </a:cubicBezTo>
                    <a:cubicBezTo>
                      <a:pt x="15280" y="45005"/>
                      <a:pt x="15288" y="45005"/>
                      <a:pt x="15296" y="45005"/>
                    </a:cubicBezTo>
                    <a:cubicBezTo>
                      <a:pt x="15793" y="45005"/>
                      <a:pt x="17419" y="43610"/>
                      <a:pt x="17327" y="41221"/>
                    </a:cubicBezTo>
                    <a:cubicBezTo>
                      <a:pt x="17094" y="38092"/>
                      <a:pt x="16627" y="35010"/>
                      <a:pt x="15879" y="32021"/>
                    </a:cubicBezTo>
                    <a:lnTo>
                      <a:pt x="15693" y="15815"/>
                    </a:lnTo>
                    <a:cubicBezTo>
                      <a:pt x="16346" y="10772"/>
                      <a:pt x="17747" y="964"/>
                      <a:pt x="16300" y="170"/>
                    </a:cubicBezTo>
                    <a:cubicBezTo>
                      <a:pt x="16091" y="52"/>
                      <a:pt x="15888" y="0"/>
                      <a:pt x="156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a:off x="2801786" y="1497220"/>
                <a:ext cx="168267" cy="298158"/>
              </a:xfrm>
              <a:custGeom>
                <a:rect b="b" l="l" r="r" t="t"/>
                <a:pathLst>
                  <a:path extrusionOk="0" h="12470" w="7053">
                    <a:moveTo>
                      <a:pt x="7053" y="1"/>
                    </a:moveTo>
                    <a:lnTo>
                      <a:pt x="5698" y="514"/>
                    </a:lnTo>
                    <a:lnTo>
                      <a:pt x="5698" y="8967"/>
                    </a:lnTo>
                    <a:lnTo>
                      <a:pt x="7053" y="8033"/>
                    </a:lnTo>
                    <a:lnTo>
                      <a:pt x="7053" y="1"/>
                    </a:lnTo>
                    <a:close/>
                    <a:moveTo>
                      <a:pt x="4204" y="1121"/>
                    </a:moveTo>
                    <a:lnTo>
                      <a:pt x="2849" y="1588"/>
                    </a:lnTo>
                    <a:lnTo>
                      <a:pt x="2849" y="10742"/>
                    </a:lnTo>
                    <a:lnTo>
                      <a:pt x="4204" y="9808"/>
                    </a:lnTo>
                    <a:lnTo>
                      <a:pt x="4204" y="1121"/>
                    </a:lnTo>
                    <a:close/>
                    <a:moveTo>
                      <a:pt x="1355" y="2196"/>
                    </a:moveTo>
                    <a:lnTo>
                      <a:pt x="1" y="2663"/>
                    </a:lnTo>
                    <a:lnTo>
                      <a:pt x="1" y="12470"/>
                    </a:lnTo>
                    <a:lnTo>
                      <a:pt x="1355" y="11536"/>
                    </a:lnTo>
                    <a:lnTo>
                      <a:pt x="1355" y="2196"/>
                    </a:lnTo>
                    <a:close/>
                  </a:path>
                </a:pathLst>
              </a:custGeom>
              <a:solidFill>
                <a:srgbClr val="231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a:off x="2590098" y="1497220"/>
                <a:ext cx="167146" cy="298158"/>
              </a:xfrm>
              <a:custGeom>
                <a:rect b="b" l="l" r="r" t="t"/>
                <a:pathLst>
                  <a:path extrusionOk="0" h="12470" w="7006">
                    <a:moveTo>
                      <a:pt x="0" y="1"/>
                    </a:moveTo>
                    <a:lnTo>
                      <a:pt x="0" y="8033"/>
                    </a:lnTo>
                    <a:lnTo>
                      <a:pt x="1355" y="8967"/>
                    </a:lnTo>
                    <a:lnTo>
                      <a:pt x="1355" y="514"/>
                    </a:lnTo>
                    <a:lnTo>
                      <a:pt x="0" y="1"/>
                    </a:lnTo>
                    <a:close/>
                    <a:moveTo>
                      <a:pt x="2849" y="1121"/>
                    </a:moveTo>
                    <a:lnTo>
                      <a:pt x="2849" y="9808"/>
                    </a:lnTo>
                    <a:lnTo>
                      <a:pt x="4204" y="10742"/>
                    </a:lnTo>
                    <a:lnTo>
                      <a:pt x="4204" y="1588"/>
                    </a:lnTo>
                    <a:lnTo>
                      <a:pt x="2849" y="1121"/>
                    </a:lnTo>
                    <a:close/>
                    <a:moveTo>
                      <a:pt x="5651" y="2196"/>
                    </a:moveTo>
                    <a:lnTo>
                      <a:pt x="5651" y="11536"/>
                    </a:lnTo>
                    <a:lnTo>
                      <a:pt x="7006" y="12470"/>
                    </a:lnTo>
                    <a:lnTo>
                      <a:pt x="7006" y="2663"/>
                    </a:lnTo>
                    <a:lnTo>
                      <a:pt x="5651" y="2196"/>
                    </a:lnTo>
                    <a:close/>
                  </a:path>
                </a:pathLst>
              </a:custGeom>
              <a:solidFill>
                <a:srgbClr val="231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36"/>
            <p:cNvSpPr/>
            <p:nvPr/>
          </p:nvSpPr>
          <p:spPr>
            <a:xfrm>
              <a:off x="1645725" y="2673043"/>
              <a:ext cx="465271" cy="1280246"/>
            </a:xfrm>
            <a:custGeom>
              <a:rect b="b" l="l" r="r" t="t"/>
              <a:pathLst>
                <a:path extrusionOk="0" h="48600" w="17701">
                  <a:moveTo>
                    <a:pt x="2039" y="0"/>
                  </a:moveTo>
                  <a:cubicBezTo>
                    <a:pt x="1826" y="0"/>
                    <a:pt x="1617" y="52"/>
                    <a:pt x="1401" y="170"/>
                  </a:cubicBezTo>
                  <a:cubicBezTo>
                    <a:pt x="0" y="964"/>
                    <a:pt x="1355" y="10772"/>
                    <a:pt x="2055" y="15815"/>
                  </a:cubicBezTo>
                  <a:lnTo>
                    <a:pt x="1868" y="32021"/>
                  </a:lnTo>
                  <a:cubicBezTo>
                    <a:pt x="1074" y="35010"/>
                    <a:pt x="607" y="38092"/>
                    <a:pt x="421" y="41221"/>
                  </a:cubicBezTo>
                  <a:cubicBezTo>
                    <a:pt x="283" y="43610"/>
                    <a:pt x="1908" y="45005"/>
                    <a:pt x="2361" y="45005"/>
                  </a:cubicBezTo>
                  <a:cubicBezTo>
                    <a:pt x="2368" y="45005"/>
                    <a:pt x="2375" y="45005"/>
                    <a:pt x="2382" y="45004"/>
                  </a:cubicBezTo>
                  <a:cubicBezTo>
                    <a:pt x="2849" y="44957"/>
                    <a:pt x="2335" y="44303"/>
                    <a:pt x="2148" y="42996"/>
                  </a:cubicBezTo>
                  <a:cubicBezTo>
                    <a:pt x="1962" y="41688"/>
                    <a:pt x="3082" y="37906"/>
                    <a:pt x="3083" y="37905"/>
                  </a:cubicBezTo>
                  <a:lnTo>
                    <a:pt x="3083" y="37905"/>
                  </a:lnTo>
                  <a:cubicBezTo>
                    <a:pt x="3082" y="37906"/>
                    <a:pt x="2195" y="41875"/>
                    <a:pt x="2522" y="42949"/>
                  </a:cubicBezTo>
                  <a:cubicBezTo>
                    <a:pt x="2782" y="43902"/>
                    <a:pt x="4968" y="45978"/>
                    <a:pt x="5584" y="45978"/>
                  </a:cubicBezTo>
                  <a:cubicBezTo>
                    <a:pt x="5632" y="45978"/>
                    <a:pt x="5671" y="45965"/>
                    <a:pt x="5698" y="45938"/>
                  </a:cubicBezTo>
                  <a:cubicBezTo>
                    <a:pt x="6071" y="45564"/>
                    <a:pt x="4670" y="44303"/>
                    <a:pt x="4530" y="43183"/>
                  </a:cubicBezTo>
                  <a:cubicBezTo>
                    <a:pt x="4484" y="42482"/>
                    <a:pt x="4484" y="40754"/>
                    <a:pt x="4530" y="39493"/>
                  </a:cubicBezTo>
                  <a:cubicBezTo>
                    <a:pt x="4530" y="40801"/>
                    <a:pt x="4577" y="42715"/>
                    <a:pt x="4997" y="43743"/>
                  </a:cubicBezTo>
                  <a:cubicBezTo>
                    <a:pt x="5637" y="45279"/>
                    <a:pt x="8032" y="47206"/>
                    <a:pt x="8690" y="47206"/>
                  </a:cubicBezTo>
                  <a:cubicBezTo>
                    <a:pt x="8752" y="47206"/>
                    <a:pt x="8799" y="47188"/>
                    <a:pt x="8827" y="47152"/>
                  </a:cubicBezTo>
                  <a:cubicBezTo>
                    <a:pt x="9154" y="46685"/>
                    <a:pt x="7052" y="44163"/>
                    <a:pt x="7099" y="42715"/>
                  </a:cubicBezTo>
                  <a:cubicBezTo>
                    <a:pt x="7192" y="41222"/>
                    <a:pt x="7099" y="37162"/>
                    <a:pt x="7099" y="37158"/>
                  </a:cubicBezTo>
                  <a:lnTo>
                    <a:pt x="7099" y="37158"/>
                  </a:lnTo>
                  <a:cubicBezTo>
                    <a:pt x="7146" y="38933"/>
                    <a:pt x="7286" y="40754"/>
                    <a:pt x="7519" y="42529"/>
                  </a:cubicBezTo>
                  <a:cubicBezTo>
                    <a:pt x="7872" y="44293"/>
                    <a:pt x="10558" y="48599"/>
                    <a:pt x="11839" y="48599"/>
                  </a:cubicBezTo>
                  <a:cubicBezTo>
                    <a:pt x="11914" y="48599"/>
                    <a:pt x="11984" y="48584"/>
                    <a:pt x="12049" y="48553"/>
                  </a:cubicBezTo>
                  <a:cubicBezTo>
                    <a:pt x="13263" y="47993"/>
                    <a:pt x="10461" y="42529"/>
                    <a:pt x="10555" y="41174"/>
                  </a:cubicBezTo>
                  <a:cubicBezTo>
                    <a:pt x="10601" y="39773"/>
                    <a:pt x="11909" y="33842"/>
                    <a:pt x="11909" y="33842"/>
                  </a:cubicBezTo>
                  <a:cubicBezTo>
                    <a:pt x="12740" y="35203"/>
                    <a:pt x="14703" y="37083"/>
                    <a:pt x="15867" y="37083"/>
                  </a:cubicBezTo>
                  <a:cubicBezTo>
                    <a:pt x="16142" y="37083"/>
                    <a:pt x="16372" y="36978"/>
                    <a:pt x="16533" y="36738"/>
                  </a:cubicBezTo>
                  <a:cubicBezTo>
                    <a:pt x="17326" y="35430"/>
                    <a:pt x="14991" y="32441"/>
                    <a:pt x="14758" y="29499"/>
                  </a:cubicBezTo>
                  <a:lnTo>
                    <a:pt x="13590" y="24268"/>
                  </a:lnTo>
                  <a:cubicBezTo>
                    <a:pt x="14478" y="23568"/>
                    <a:pt x="14618" y="14321"/>
                    <a:pt x="15458" y="11192"/>
                  </a:cubicBezTo>
                  <a:cubicBezTo>
                    <a:pt x="16346" y="8063"/>
                    <a:pt x="17700" y="5915"/>
                    <a:pt x="16673" y="3439"/>
                  </a:cubicBezTo>
                  <a:cubicBezTo>
                    <a:pt x="13824" y="3346"/>
                    <a:pt x="10928" y="3019"/>
                    <a:pt x="8126" y="2459"/>
                  </a:cubicBezTo>
                  <a:cubicBezTo>
                    <a:pt x="4628" y="1703"/>
                    <a:pt x="3261" y="0"/>
                    <a:pt x="20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54"/>
          <p:cNvSpPr txBox="1"/>
          <p:nvPr>
            <p:ph type="title"/>
          </p:nvPr>
        </p:nvSpPr>
        <p:spPr>
          <a:xfrm flipH="1">
            <a:off x="4750485" y="1491207"/>
            <a:ext cx="3392400" cy="1019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ALWAYS REINFORCES THE CONCEPT</a:t>
            </a:r>
            <a:endParaRPr/>
          </a:p>
        </p:txBody>
      </p:sp>
      <p:sp>
        <p:nvSpPr>
          <p:cNvPr id="1575" name="Google Shape;1575;p54"/>
          <p:cNvSpPr txBox="1"/>
          <p:nvPr>
            <p:ph idx="1" type="subTitle"/>
          </p:nvPr>
        </p:nvSpPr>
        <p:spPr>
          <a:xfrm flipH="1">
            <a:off x="4750488" y="2525150"/>
            <a:ext cx="3392400" cy="115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Images reveal large amounts of data, so remember: use an image instead of a long text. Your audience will appreciate that</a:t>
            </a:r>
            <a:endParaRPr/>
          </a:p>
        </p:txBody>
      </p:sp>
      <p:pic>
        <p:nvPicPr>
          <p:cNvPr id="1576" name="Google Shape;1576;p54"/>
          <p:cNvPicPr preferRelativeResize="0"/>
          <p:nvPr/>
        </p:nvPicPr>
        <p:blipFill rotWithShape="1">
          <a:blip r:embed="rId3">
            <a:alphaModFix/>
          </a:blip>
          <a:srcRect b="0" l="19040" r="19040" t="6916"/>
          <a:stretch/>
        </p:blipFill>
        <p:spPr>
          <a:xfrm>
            <a:off x="1001112" y="992400"/>
            <a:ext cx="3156900" cy="3158700"/>
          </a:xfrm>
          <a:prstGeom prst="ellipse">
            <a:avLst/>
          </a:prstGeom>
          <a:noFill/>
          <a:ln>
            <a:noFill/>
          </a:ln>
        </p:spPr>
      </p:pic>
      <p:sp>
        <p:nvSpPr>
          <p:cNvPr id="1577" name="Google Shape;1577;p54"/>
          <p:cNvSpPr/>
          <p:nvPr/>
        </p:nvSpPr>
        <p:spPr>
          <a:xfrm>
            <a:off x="-584025" y="853075"/>
            <a:ext cx="556800" cy="669600"/>
          </a:xfrm>
          <a:prstGeom prst="rect">
            <a:avLst/>
          </a:prstGeom>
          <a:solidFill>
            <a:srgbClr val="23223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55"/>
          <p:cNvSpPr txBox="1"/>
          <p:nvPr>
            <p:ph type="title"/>
          </p:nvPr>
        </p:nvSpPr>
        <p:spPr>
          <a:xfrm>
            <a:off x="2508150" y="1453750"/>
            <a:ext cx="41277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489,300</a:t>
            </a:r>
            <a:endParaRPr/>
          </a:p>
        </p:txBody>
      </p:sp>
      <p:sp>
        <p:nvSpPr>
          <p:cNvPr id="1583" name="Google Shape;1583;p55"/>
          <p:cNvSpPr txBox="1"/>
          <p:nvPr>
            <p:ph idx="1" type="subTitle"/>
          </p:nvPr>
        </p:nvSpPr>
        <p:spPr>
          <a:xfrm flipH="1">
            <a:off x="2968800" y="2771078"/>
            <a:ext cx="3206400" cy="75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56"/>
          <p:cNvSpPr txBox="1"/>
          <p:nvPr>
            <p:ph type="title"/>
          </p:nvPr>
        </p:nvSpPr>
        <p:spPr>
          <a:xfrm>
            <a:off x="5570575" y="1880747"/>
            <a:ext cx="2439600" cy="74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33,300</a:t>
            </a:r>
            <a:endParaRPr/>
          </a:p>
        </p:txBody>
      </p:sp>
      <p:sp>
        <p:nvSpPr>
          <p:cNvPr id="1589" name="Google Shape;1589;p56"/>
          <p:cNvSpPr txBox="1"/>
          <p:nvPr>
            <p:ph idx="1" type="subTitle"/>
          </p:nvPr>
        </p:nvSpPr>
        <p:spPr>
          <a:xfrm>
            <a:off x="5570575" y="2660178"/>
            <a:ext cx="2439600" cy="43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Saturn is a gas giant and has several rings</a:t>
            </a:r>
            <a:endParaRPr/>
          </a:p>
        </p:txBody>
      </p:sp>
      <p:sp>
        <p:nvSpPr>
          <p:cNvPr id="1590" name="Google Shape;1590;p56"/>
          <p:cNvSpPr txBox="1"/>
          <p:nvPr>
            <p:ph idx="2" type="title"/>
          </p:nvPr>
        </p:nvSpPr>
        <p:spPr>
          <a:xfrm>
            <a:off x="5570575" y="494300"/>
            <a:ext cx="2439600" cy="74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24,000</a:t>
            </a:r>
            <a:endParaRPr/>
          </a:p>
        </p:txBody>
      </p:sp>
      <p:sp>
        <p:nvSpPr>
          <p:cNvPr id="1591" name="Google Shape;1591;p56"/>
          <p:cNvSpPr txBox="1"/>
          <p:nvPr>
            <p:ph idx="3" type="subTitle"/>
          </p:nvPr>
        </p:nvSpPr>
        <p:spPr>
          <a:xfrm>
            <a:off x="5570575" y="1273730"/>
            <a:ext cx="2439600" cy="43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 is a gas giant and the biggest planet</a:t>
            </a:r>
            <a:endParaRPr/>
          </a:p>
        </p:txBody>
      </p:sp>
      <p:sp>
        <p:nvSpPr>
          <p:cNvPr id="1592" name="Google Shape;1592;p56"/>
          <p:cNvSpPr txBox="1"/>
          <p:nvPr>
            <p:ph idx="4" type="title"/>
          </p:nvPr>
        </p:nvSpPr>
        <p:spPr>
          <a:xfrm>
            <a:off x="5570575" y="3267195"/>
            <a:ext cx="2439600" cy="74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38,600</a:t>
            </a:r>
            <a:endParaRPr/>
          </a:p>
        </p:txBody>
      </p:sp>
      <p:sp>
        <p:nvSpPr>
          <p:cNvPr id="1593" name="Google Shape;1593;p56"/>
          <p:cNvSpPr txBox="1"/>
          <p:nvPr>
            <p:ph idx="5" type="subTitle"/>
          </p:nvPr>
        </p:nvSpPr>
        <p:spPr>
          <a:xfrm>
            <a:off x="5570575" y="4046625"/>
            <a:ext cx="2439600" cy="43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Neptune is the farthest planet from the Sun</a:t>
            </a:r>
            <a:endParaRPr/>
          </a:p>
        </p:txBody>
      </p:sp>
      <p:grpSp>
        <p:nvGrpSpPr>
          <p:cNvPr id="1594" name="Google Shape;1594;p56"/>
          <p:cNvGrpSpPr/>
          <p:nvPr/>
        </p:nvGrpSpPr>
        <p:grpSpPr>
          <a:xfrm rot="2700000">
            <a:off x="2215653" y="1650523"/>
            <a:ext cx="1513085" cy="1842457"/>
            <a:chOff x="5138200" y="511200"/>
            <a:chExt cx="1513100" cy="1842475"/>
          </a:xfrm>
        </p:grpSpPr>
        <p:sp>
          <p:nvSpPr>
            <p:cNvPr id="1595" name="Google Shape;1595;p56"/>
            <p:cNvSpPr/>
            <p:nvPr/>
          </p:nvSpPr>
          <p:spPr>
            <a:xfrm>
              <a:off x="5565950" y="1543925"/>
              <a:ext cx="657125" cy="809750"/>
            </a:xfrm>
            <a:custGeom>
              <a:rect b="b" l="l" r="r" t="t"/>
              <a:pathLst>
                <a:path extrusionOk="0" h="32390" w="26285">
                  <a:moveTo>
                    <a:pt x="13166" y="0"/>
                  </a:moveTo>
                  <a:cubicBezTo>
                    <a:pt x="5868" y="0"/>
                    <a:pt x="1" y="7251"/>
                    <a:pt x="1" y="16171"/>
                  </a:cubicBezTo>
                  <a:cubicBezTo>
                    <a:pt x="1" y="25139"/>
                    <a:pt x="5868" y="32389"/>
                    <a:pt x="13166" y="32389"/>
                  </a:cubicBezTo>
                  <a:cubicBezTo>
                    <a:pt x="20417" y="32389"/>
                    <a:pt x="26284" y="25139"/>
                    <a:pt x="26284" y="16171"/>
                  </a:cubicBezTo>
                  <a:cubicBezTo>
                    <a:pt x="26284" y="7251"/>
                    <a:pt x="20417" y="0"/>
                    <a:pt x="13166" y="0"/>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5138200" y="827225"/>
              <a:ext cx="537500" cy="1257900"/>
            </a:xfrm>
            <a:custGeom>
              <a:rect b="b" l="l" r="r" t="t"/>
              <a:pathLst>
                <a:path extrusionOk="0" h="50316" w="21500">
                  <a:moveTo>
                    <a:pt x="15680" y="0"/>
                  </a:moveTo>
                  <a:cubicBezTo>
                    <a:pt x="15680" y="0"/>
                    <a:pt x="7428" y="7823"/>
                    <a:pt x="2896" y="25663"/>
                  </a:cubicBezTo>
                  <a:cubicBezTo>
                    <a:pt x="2848" y="25854"/>
                    <a:pt x="2801" y="25997"/>
                    <a:pt x="2753" y="26188"/>
                  </a:cubicBezTo>
                  <a:cubicBezTo>
                    <a:pt x="1036" y="33295"/>
                    <a:pt x="129" y="40594"/>
                    <a:pt x="34" y="47940"/>
                  </a:cubicBezTo>
                  <a:cubicBezTo>
                    <a:pt x="0" y="49334"/>
                    <a:pt x="1178" y="50316"/>
                    <a:pt x="2410" y="50316"/>
                  </a:cubicBezTo>
                  <a:cubicBezTo>
                    <a:pt x="2906" y="50316"/>
                    <a:pt x="3412" y="50156"/>
                    <a:pt x="3850" y="49800"/>
                  </a:cubicBezTo>
                  <a:cubicBezTo>
                    <a:pt x="4279" y="49466"/>
                    <a:pt x="4566" y="48989"/>
                    <a:pt x="4661" y="48464"/>
                  </a:cubicBezTo>
                  <a:cubicBezTo>
                    <a:pt x="4804" y="47844"/>
                    <a:pt x="4947" y="47081"/>
                    <a:pt x="5186" y="46222"/>
                  </a:cubicBezTo>
                  <a:cubicBezTo>
                    <a:pt x="5233" y="46032"/>
                    <a:pt x="5281" y="45888"/>
                    <a:pt x="5329" y="45698"/>
                  </a:cubicBezTo>
                  <a:cubicBezTo>
                    <a:pt x="6664" y="40594"/>
                    <a:pt x="9622" y="32151"/>
                    <a:pt x="15441" y="25139"/>
                  </a:cubicBezTo>
                  <a:lnTo>
                    <a:pt x="15775" y="24757"/>
                  </a:lnTo>
                  <a:cubicBezTo>
                    <a:pt x="17493" y="22754"/>
                    <a:pt x="19401" y="20941"/>
                    <a:pt x="21499" y="19367"/>
                  </a:cubicBezTo>
                  <a:lnTo>
                    <a:pt x="15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6113325" y="827225"/>
              <a:ext cx="537975" cy="1259375"/>
            </a:xfrm>
            <a:custGeom>
              <a:rect b="b" l="l" r="r" t="t"/>
              <a:pathLst>
                <a:path extrusionOk="0" h="50375" w="21519">
                  <a:moveTo>
                    <a:pt x="5820" y="0"/>
                  </a:moveTo>
                  <a:lnTo>
                    <a:pt x="1" y="19415"/>
                  </a:lnTo>
                  <a:cubicBezTo>
                    <a:pt x="2099" y="20989"/>
                    <a:pt x="4007" y="22754"/>
                    <a:pt x="5725" y="24757"/>
                  </a:cubicBezTo>
                  <a:lnTo>
                    <a:pt x="6059" y="25186"/>
                  </a:lnTo>
                  <a:cubicBezTo>
                    <a:pt x="11878" y="32151"/>
                    <a:pt x="14836" y="40594"/>
                    <a:pt x="16171" y="45698"/>
                  </a:cubicBezTo>
                  <a:cubicBezTo>
                    <a:pt x="16219" y="45888"/>
                    <a:pt x="16267" y="46079"/>
                    <a:pt x="16314" y="46270"/>
                  </a:cubicBezTo>
                  <a:cubicBezTo>
                    <a:pt x="16553" y="47129"/>
                    <a:pt x="16696" y="47892"/>
                    <a:pt x="16839" y="48512"/>
                  </a:cubicBezTo>
                  <a:cubicBezTo>
                    <a:pt x="17098" y="49784"/>
                    <a:pt x="18088" y="50374"/>
                    <a:pt x="19086" y="50374"/>
                  </a:cubicBezTo>
                  <a:cubicBezTo>
                    <a:pt x="20296" y="50374"/>
                    <a:pt x="21518" y="49508"/>
                    <a:pt x="21466" y="47940"/>
                  </a:cubicBezTo>
                  <a:cubicBezTo>
                    <a:pt x="21371" y="40641"/>
                    <a:pt x="20417" y="33343"/>
                    <a:pt x="18699" y="26236"/>
                  </a:cubicBezTo>
                  <a:cubicBezTo>
                    <a:pt x="18699" y="26093"/>
                    <a:pt x="18652" y="25902"/>
                    <a:pt x="18604" y="25711"/>
                  </a:cubicBezTo>
                  <a:cubicBezTo>
                    <a:pt x="14072" y="7871"/>
                    <a:pt x="5820" y="0"/>
                    <a:pt x="5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5755575" y="511200"/>
              <a:ext cx="277875" cy="202750"/>
            </a:xfrm>
            <a:custGeom>
              <a:rect b="b" l="l" r="r" t="t"/>
              <a:pathLst>
                <a:path extrusionOk="0" h="8110" w="11115">
                  <a:moveTo>
                    <a:pt x="5581" y="1"/>
                  </a:moveTo>
                  <a:cubicBezTo>
                    <a:pt x="2481" y="1"/>
                    <a:pt x="0" y="1813"/>
                    <a:pt x="0" y="4055"/>
                  </a:cubicBezTo>
                  <a:cubicBezTo>
                    <a:pt x="0" y="6297"/>
                    <a:pt x="2481" y="8110"/>
                    <a:pt x="5581" y="8110"/>
                  </a:cubicBezTo>
                  <a:cubicBezTo>
                    <a:pt x="8634" y="8110"/>
                    <a:pt x="11115" y="6297"/>
                    <a:pt x="11115" y="4055"/>
                  </a:cubicBezTo>
                  <a:cubicBezTo>
                    <a:pt x="11115" y="1813"/>
                    <a:pt x="8634" y="1"/>
                    <a:pt x="5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6201575" y="1034725"/>
              <a:ext cx="382825" cy="949275"/>
            </a:xfrm>
            <a:custGeom>
              <a:rect b="b" l="l" r="r" t="t"/>
              <a:pathLst>
                <a:path extrusionOk="0" h="37971" w="15313">
                  <a:moveTo>
                    <a:pt x="382" y="0"/>
                  </a:moveTo>
                  <a:lnTo>
                    <a:pt x="0" y="382"/>
                  </a:lnTo>
                  <a:cubicBezTo>
                    <a:pt x="9636" y="9779"/>
                    <a:pt x="13404" y="27142"/>
                    <a:pt x="14597" y="34154"/>
                  </a:cubicBezTo>
                  <a:cubicBezTo>
                    <a:pt x="14788" y="35347"/>
                    <a:pt x="14215" y="36539"/>
                    <a:pt x="13166" y="37111"/>
                  </a:cubicBezTo>
                  <a:lnTo>
                    <a:pt x="12641" y="37398"/>
                  </a:lnTo>
                  <a:lnTo>
                    <a:pt x="12784" y="37970"/>
                  </a:lnTo>
                  <a:lnTo>
                    <a:pt x="13404" y="37588"/>
                  </a:lnTo>
                  <a:cubicBezTo>
                    <a:pt x="14645" y="36873"/>
                    <a:pt x="15312" y="35442"/>
                    <a:pt x="15122" y="34059"/>
                  </a:cubicBezTo>
                  <a:cubicBezTo>
                    <a:pt x="14311" y="29289"/>
                    <a:pt x="13166" y="24614"/>
                    <a:pt x="11639" y="20035"/>
                  </a:cubicBezTo>
                  <a:lnTo>
                    <a:pt x="15217" y="17936"/>
                  </a:lnTo>
                  <a:cubicBezTo>
                    <a:pt x="15169" y="17745"/>
                    <a:pt x="15122" y="17554"/>
                    <a:pt x="15074" y="17411"/>
                  </a:cubicBezTo>
                  <a:lnTo>
                    <a:pt x="11496" y="19462"/>
                  </a:lnTo>
                  <a:cubicBezTo>
                    <a:pt x="9159" y="12593"/>
                    <a:pt x="5629" y="5152"/>
                    <a:pt x="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6186075" y="1140850"/>
              <a:ext cx="155050" cy="316050"/>
            </a:xfrm>
            <a:custGeom>
              <a:rect b="b" l="l" r="r" t="t"/>
              <a:pathLst>
                <a:path extrusionOk="0" h="12642" w="6202">
                  <a:moveTo>
                    <a:pt x="382" y="1"/>
                  </a:moveTo>
                  <a:lnTo>
                    <a:pt x="0" y="334"/>
                  </a:lnTo>
                  <a:cubicBezTo>
                    <a:pt x="0" y="382"/>
                    <a:pt x="4770" y="5772"/>
                    <a:pt x="5581" y="8873"/>
                  </a:cubicBezTo>
                  <a:lnTo>
                    <a:pt x="2815" y="12212"/>
                  </a:lnTo>
                  <a:cubicBezTo>
                    <a:pt x="2958" y="12355"/>
                    <a:pt x="3053" y="12498"/>
                    <a:pt x="3149" y="12641"/>
                  </a:cubicBezTo>
                  <a:lnTo>
                    <a:pt x="6201" y="9016"/>
                  </a:lnTo>
                  <a:lnTo>
                    <a:pt x="6201" y="8873"/>
                  </a:lnTo>
                  <a:cubicBezTo>
                    <a:pt x="5391" y="5677"/>
                    <a:pt x="573" y="239"/>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5204625" y="1035900"/>
              <a:ext cx="381625" cy="948100"/>
            </a:xfrm>
            <a:custGeom>
              <a:rect b="b" l="l" r="r" t="t"/>
              <a:pathLst>
                <a:path extrusionOk="0" h="37924" w="15265">
                  <a:moveTo>
                    <a:pt x="14883" y="1"/>
                  </a:moveTo>
                  <a:cubicBezTo>
                    <a:pt x="9636" y="5153"/>
                    <a:pt x="6106" y="12546"/>
                    <a:pt x="3817" y="19463"/>
                  </a:cubicBezTo>
                  <a:lnTo>
                    <a:pt x="239" y="17364"/>
                  </a:lnTo>
                  <a:cubicBezTo>
                    <a:pt x="191" y="17555"/>
                    <a:pt x="144" y="17746"/>
                    <a:pt x="96" y="17889"/>
                  </a:cubicBezTo>
                  <a:lnTo>
                    <a:pt x="3674" y="19988"/>
                  </a:lnTo>
                  <a:cubicBezTo>
                    <a:pt x="2147" y="24567"/>
                    <a:pt x="1002" y="29242"/>
                    <a:pt x="191" y="34012"/>
                  </a:cubicBezTo>
                  <a:cubicBezTo>
                    <a:pt x="1" y="35395"/>
                    <a:pt x="668" y="36826"/>
                    <a:pt x="1909" y="37541"/>
                  </a:cubicBezTo>
                  <a:lnTo>
                    <a:pt x="2529" y="37923"/>
                  </a:lnTo>
                  <a:cubicBezTo>
                    <a:pt x="2576" y="37732"/>
                    <a:pt x="2624" y="37541"/>
                    <a:pt x="2672" y="37351"/>
                  </a:cubicBezTo>
                  <a:lnTo>
                    <a:pt x="2147" y="37064"/>
                  </a:lnTo>
                  <a:cubicBezTo>
                    <a:pt x="1098" y="36492"/>
                    <a:pt x="525" y="35300"/>
                    <a:pt x="716" y="34107"/>
                  </a:cubicBezTo>
                  <a:cubicBezTo>
                    <a:pt x="1861" y="27095"/>
                    <a:pt x="5629" y="9780"/>
                    <a:pt x="15265" y="383"/>
                  </a:cubicBezTo>
                  <a:lnTo>
                    <a:pt x="14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5447900" y="1140850"/>
              <a:ext cx="156250" cy="316050"/>
            </a:xfrm>
            <a:custGeom>
              <a:rect b="b" l="l" r="r" t="t"/>
              <a:pathLst>
                <a:path extrusionOk="0" h="12642" w="6250">
                  <a:moveTo>
                    <a:pt x="5868" y="1"/>
                  </a:moveTo>
                  <a:cubicBezTo>
                    <a:pt x="5629" y="239"/>
                    <a:pt x="859" y="5677"/>
                    <a:pt x="48" y="8873"/>
                  </a:cubicBezTo>
                  <a:lnTo>
                    <a:pt x="1" y="9016"/>
                  </a:lnTo>
                  <a:lnTo>
                    <a:pt x="3053" y="12641"/>
                  </a:lnTo>
                  <a:lnTo>
                    <a:pt x="3387" y="12212"/>
                  </a:lnTo>
                  <a:lnTo>
                    <a:pt x="621" y="8873"/>
                  </a:lnTo>
                  <a:cubicBezTo>
                    <a:pt x="1479" y="5772"/>
                    <a:pt x="6202" y="382"/>
                    <a:pt x="6249" y="334"/>
                  </a:cubicBezTo>
                  <a:lnTo>
                    <a:pt x="5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5675675" y="1311375"/>
              <a:ext cx="437675" cy="158650"/>
            </a:xfrm>
            <a:custGeom>
              <a:rect b="b" l="l" r="r" t="t"/>
              <a:pathLst>
                <a:path extrusionOk="0" h="6346" w="17507">
                  <a:moveTo>
                    <a:pt x="0" y="1"/>
                  </a:moveTo>
                  <a:lnTo>
                    <a:pt x="1622" y="5057"/>
                  </a:lnTo>
                  <a:cubicBezTo>
                    <a:pt x="1861" y="5820"/>
                    <a:pt x="2576" y="6345"/>
                    <a:pt x="3387" y="6345"/>
                  </a:cubicBezTo>
                  <a:lnTo>
                    <a:pt x="14120" y="6345"/>
                  </a:lnTo>
                  <a:cubicBezTo>
                    <a:pt x="14931" y="6345"/>
                    <a:pt x="15646" y="5820"/>
                    <a:pt x="15885" y="5057"/>
                  </a:cubicBezTo>
                  <a:lnTo>
                    <a:pt x="175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5441950" y="580750"/>
              <a:ext cx="852675" cy="799225"/>
            </a:xfrm>
            <a:custGeom>
              <a:rect b="b" l="l" r="r" t="t"/>
              <a:pathLst>
                <a:path extrusionOk="0" h="31969" w="34107">
                  <a:moveTo>
                    <a:pt x="18158" y="0"/>
                  </a:moveTo>
                  <a:cubicBezTo>
                    <a:pt x="17378" y="0"/>
                    <a:pt x="16587" y="58"/>
                    <a:pt x="15789" y="176"/>
                  </a:cubicBezTo>
                  <a:cubicBezTo>
                    <a:pt x="6106" y="1559"/>
                    <a:pt x="0" y="11243"/>
                    <a:pt x="2767" y="20592"/>
                  </a:cubicBezTo>
                  <a:cubicBezTo>
                    <a:pt x="2862" y="20735"/>
                    <a:pt x="2910" y="20926"/>
                    <a:pt x="2958" y="21117"/>
                  </a:cubicBezTo>
                  <a:cubicBezTo>
                    <a:pt x="3196" y="21737"/>
                    <a:pt x="3435" y="22405"/>
                    <a:pt x="3721" y="23025"/>
                  </a:cubicBezTo>
                  <a:cubicBezTo>
                    <a:pt x="6654" y="28987"/>
                    <a:pt x="12378" y="31969"/>
                    <a:pt x="18103" y="31969"/>
                  </a:cubicBezTo>
                  <a:cubicBezTo>
                    <a:pt x="23827" y="31969"/>
                    <a:pt x="29551" y="28987"/>
                    <a:pt x="32484" y="23025"/>
                  </a:cubicBezTo>
                  <a:cubicBezTo>
                    <a:pt x="32771" y="22405"/>
                    <a:pt x="33009" y="21737"/>
                    <a:pt x="33248" y="21117"/>
                  </a:cubicBezTo>
                  <a:cubicBezTo>
                    <a:pt x="33295" y="20926"/>
                    <a:pt x="33391" y="20735"/>
                    <a:pt x="33438" y="20592"/>
                  </a:cubicBezTo>
                  <a:cubicBezTo>
                    <a:pt x="33868" y="19066"/>
                    <a:pt x="34106" y="17539"/>
                    <a:pt x="34106" y="15965"/>
                  </a:cubicBezTo>
                  <a:cubicBezTo>
                    <a:pt x="34106" y="7039"/>
                    <a:pt x="26802" y="0"/>
                    <a:pt x="181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5887950" y="827225"/>
              <a:ext cx="13125" cy="327950"/>
            </a:xfrm>
            <a:custGeom>
              <a:rect b="b" l="l" r="r" t="t"/>
              <a:pathLst>
                <a:path extrusionOk="0" h="13118" w="525">
                  <a:moveTo>
                    <a:pt x="0" y="0"/>
                  </a:moveTo>
                  <a:lnTo>
                    <a:pt x="0" y="13118"/>
                  </a:lnTo>
                  <a:lnTo>
                    <a:pt x="525" y="13118"/>
                  </a:lnTo>
                  <a:lnTo>
                    <a:pt x="525" y="0"/>
                  </a:lnTo>
                  <a:close/>
                </a:path>
              </a:pathLst>
            </a:custGeom>
            <a:solidFill>
              <a:srgbClr val="919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5675675" y="573200"/>
              <a:ext cx="437675" cy="535475"/>
            </a:xfrm>
            <a:custGeom>
              <a:rect b="b" l="l" r="r" t="t"/>
              <a:pathLst>
                <a:path extrusionOk="0" h="21419" w="17507">
                  <a:moveTo>
                    <a:pt x="8777" y="1"/>
                  </a:moveTo>
                  <a:cubicBezTo>
                    <a:pt x="3960" y="1"/>
                    <a:pt x="48" y="7299"/>
                    <a:pt x="48" y="16267"/>
                  </a:cubicBezTo>
                  <a:cubicBezTo>
                    <a:pt x="0" y="17841"/>
                    <a:pt x="144" y="19368"/>
                    <a:pt x="382" y="20894"/>
                  </a:cubicBezTo>
                  <a:cubicBezTo>
                    <a:pt x="382" y="21085"/>
                    <a:pt x="430" y="21228"/>
                    <a:pt x="477" y="21419"/>
                  </a:cubicBezTo>
                  <a:lnTo>
                    <a:pt x="1002" y="21419"/>
                  </a:lnTo>
                  <a:cubicBezTo>
                    <a:pt x="954" y="21228"/>
                    <a:pt x="954" y="21085"/>
                    <a:pt x="907" y="20894"/>
                  </a:cubicBezTo>
                  <a:cubicBezTo>
                    <a:pt x="668" y="19368"/>
                    <a:pt x="573" y="17841"/>
                    <a:pt x="573" y="16267"/>
                  </a:cubicBezTo>
                  <a:cubicBezTo>
                    <a:pt x="573" y="7633"/>
                    <a:pt x="4246" y="573"/>
                    <a:pt x="8730" y="573"/>
                  </a:cubicBezTo>
                  <a:cubicBezTo>
                    <a:pt x="13261" y="573"/>
                    <a:pt x="16934" y="7633"/>
                    <a:pt x="16934" y="16267"/>
                  </a:cubicBezTo>
                  <a:cubicBezTo>
                    <a:pt x="16934" y="17841"/>
                    <a:pt x="16839" y="19368"/>
                    <a:pt x="16600" y="20894"/>
                  </a:cubicBezTo>
                  <a:cubicBezTo>
                    <a:pt x="16600" y="21085"/>
                    <a:pt x="16505" y="21228"/>
                    <a:pt x="16505" y="21419"/>
                  </a:cubicBezTo>
                  <a:lnTo>
                    <a:pt x="17030" y="21419"/>
                  </a:lnTo>
                  <a:cubicBezTo>
                    <a:pt x="17077" y="21228"/>
                    <a:pt x="17077" y="21085"/>
                    <a:pt x="17125" y="20894"/>
                  </a:cubicBezTo>
                  <a:cubicBezTo>
                    <a:pt x="17364" y="19368"/>
                    <a:pt x="17507" y="17841"/>
                    <a:pt x="17459" y="16267"/>
                  </a:cubicBezTo>
                  <a:cubicBezTo>
                    <a:pt x="17507" y="7299"/>
                    <a:pt x="13547" y="1"/>
                    <a:pt x="8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5693550" y="562450"/>
              <a:ext cx="400725" cy="78750"/>
            </a:xfrm>
            <a:custGeom>
              <a:rect b="b" l="l" r="r" t="t"/>
              <a:pathLst>
                <a:path extrusionOk="0" h="3150" w="16029">
                  <a:moveTo>
                    <a:pt x="2395" y="0"/>
                  </a:moveTo>
                  <a:cubicBezTo>
                    <a:pt x="1052" y="0"/>
                    <a:pt x="1" y="1080"/>
                    <a:pt x="1" y="2434"/>
                  </a:cubicBezTo>
                  <a:lnTo>
                    <a:pt x="1" y="3150"/>
                  </a:lnTo>
                  <a:lnTo>
                    <a:pt x="16028" y="3150"/>
                  </a:lnTo>
                  <a:lnTo>
                    <a:pt x="16028" y="2434"/>
                  </a:lnTo>
                  <a:cubicBezTo>
                    <a:pt x="16028" y="1051"/>
                    <a:pt x="14931" y="2"/>
                    <a:pt x="13596" y="2"/>
                  </a:cubicBezTo>
                  <a:lnTo>
                    <a:pt x="2481" y="2"/>
                  </a:lnTo>
                  <a:cubicBezTo>
                    <a:pt x="2452" y="1"/>
                    <a:pt x="2423"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5511100" y="1095525"/>
              <a:ext cx="766825" cy="13150"/>
            </a:xfrm>
            <a:custGeom>
              <a:rect b="b" l="l" r="r" t="t"/>
              <a:pathLst>
                <a:path extrusionOk="0" h="526" w="30673">
                  <a:moveTo>
                    <a:pt x="1" y="1"/>
                  </a:moveTo>
                  <a:cubicBezTo>
                    <a:pt x="96" y="144"/>
                    <a:pt x="144" y="335"/>
                    <a:pt x="192" y="526"/>
                  </a:cubicBezTo>
                  <a:lnTo>
                    <a:pt x="30482" y="526"/>
                  </a:lnTo>
                  <a:cubicBezTo>
                    <a:pt x="30529" y="335"/>
                    <a:pt x="30625" y="144"/>
                    <a:pt x="30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5534950" y="1156350"/>
              <a:ext cx="719125" cy="223625"/>
            </a:xfrm>
            <a:custGeom>
              <a:rect b="b" l="l" r="r" t="t"/>
              <a:pathLst>
                <a:path extrusionOk="0" h="8945" w="28765">
                  <a:moveTo>
                    <a:pt x="1" y="1"/>
                  </a:moveTo>
                  <a:cubicBezTo>
                    <a:pt x="2934" y="5963"/>
                    <a:pt x="8658" y="8945"/>
                    <a:pt x="14383" y="8945"/>
                  </a:cubicBezTo>
                  <a:cubicBezTo>
                    <a:pt x="20107" y="8945"/>
                    <a:pt x="25831" y="5963"/>
                    <a:pt x="287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5821150" y="827225"/>
              <a:ext cx="145525" cy="1258125"/>
            </a:xfrm>
            <a:custGeom>
              <a:rect b="b" l="l" r="r" t="t"/>
              <a:pathLst>
                <a:path extrusionOk="0" h="50325" w="5821">
                  <a:moveTo>
                    <a:pt x="2672" y="0"/>
                  </a:moveTo>
                  <a:cubicBezTo>
                    <a:pt x="1146" y="143"/>
                    <a:pt x="1" y="1384"/>
                    <a:pt x="49" y="2910"/>
                  </a:cubicBezTo>
                  <a:lnTo>
                    <a:pt x="49" y="47987"/>
                  </a:lnTo>
                  <a:cubicBezTo>
                    <a:pt x="49" y="48751"/>
                    <a:pt x="430" y="49514"/>
                    <a:pt x="1050" y="49943"/>
                  </a:cubicBezTo>
                  <a:cubicBezTo>
                    <a:pt x="1241" y="50038"/>
                    <a:pt x="1384" y="50134"/>
                    <a:pt x="1623" y="50182"/>
                  </a:cubicBezTo>
                  <a:cubicBezTo>
                    <a:pt x="1861" y="50277"/>
                    <a:pt x="2100" y="50325"/>
                    <a:pt x="2386" y="50325"/>
                  </a:cubicBezTo>
                  <a:lnTo>
                    <a:pt x="3531" y="50325"/>
                  </a:lnTo>
                  <a:cubicBezTo>
                    <a:pt x="3769" y="50325"/>
                    <a:pt x="4008" y="50277"/>
                    <a:pt x="4294" y="50182"/>
                  </a:cubicBezTo>
                  <a:cubicBezTo>
                    <a:pt x="4485" y="50134"/>
                    <a:pt x="4628" y="50038"/>
                    <a:pt x="4819" y="49943"/>
                  </a:cubicBezTo>
                  <a:cubicBezTo>
                    <a:pt x="5439" y="49514"/>
                    <a:pt x="5820" y="48751"/>
                    <a:pt x="5820" y="47987"/>
                  </a:cubicBezTo>
                  <a:lnTo>
                    <a:pt x="5820" y="2910"/>
                  </a:lnTo>
                  <a:cubicBezTo>
                    <a:pt x="5820" y="1384"/>
                    <a:pt x="4676" y="143"/>
                    <a:pt x="31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5847400" y="1149500"/>
              <a:ext cx="94225" cy="933475"/>
            </a:xfrm>
            <a:custGeom>
              <a:rect b="b" l="l" r="r" t="t"/>
              <a:pathLst>
                <a:path extrusionOk="0" h="37339" w="3769">
                  <a:moveTo>
                    <a:pt x="1765" y="0"/>
                  </a:moveTo>
                  <a:cubicBezTo>
                    <a:pt x="1718" y="0"/>
                    <a:pt x="1670" y="12"/>
                    <a:pt x="1622" y="36"/>
                  </a:cubicBezTo>
                  <a:cubicBezTo>
                    <a:pt x="716" y="132"/>
                    <a:pt x="0" y="942"/>
                    <a:pt x="0" y="1849"/>
                  </a:cubicBezTo>
                  <a:lnTo>
                    <a:pt x="0" y="37052"/>
                  </a:lnTo>
                  <a:cubicBezTo>
                    <a:pt x="191" y="37147"/>
                    <a:pt x="334" y="37243"/>
                    <a:pt x="573" y="37291"/>
                  </a:cubicBezTo>
                  <a:lnTo>
                    <a:pt x="573" y="1849"/>
                  </a:lnTo>
                  <a:cubicBezTo>
                    <a:pt x="573" y="966"/>
                    <a:pt x="1241" y="525"/>
                    <a:pt x="1908" y="525"/>
                  </a:cubicBezTo>
                  <a:cubicBezTo>
                    <a:pt x="2576" y="525"/>
                    <a:pt x="3244" y="966"/>
                    <a:pt x="3244" y="1849"/>
                  </a:cubicBezTo>
                  <a:lnTo>
                    <a:pt x="3244" y="37338"/>
                  </a:lnTo>
                  <a:cubicBezTo>
                    <a:pt x="3435" y="37243"/>
                    <a:pt x="3578" y="37147"/>
                    <a:pt x="3769" y="37052"/>
                  </a:cubicBezTo>
                  <a:lnTo>
                    <a:pt x="3769" y="1897"/>
                  </a:lnTo>
                  <a:cubicBezTo>
                    <a:pt x="3769" y="942"/>
                    <a:pt x="3053" y="132"/>
                    <a:pt x="2147" y="36"/>
                  </a:cubicBezTo>
                  <a:cubicBezTo>
                    <a:pt x="2099" y="12"/>
                    <a:pt x="2051" y="0"/>
                    <a:pt x="2010" y="0"/>
                  </a:cubicBezTo>
                  <a:cubicBezTo>
                    <a:pt x="1968" y="0"/>
                    <a:pt x="1932" y="12"/>
                    <a:pt x="1908" y="36"/>
                  </a:cubicBezTo>
                  <a:cubicBezTo>
                    <a:pt x="1861" y="12"/>
                    <a:pt x="1813" y="0"/>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5138200" y="1483100"/>
              <a:ext cx="158275" cy="603200"/>
            </a:xfrm>
            <a:custGeom>
              <a:rect b="b" l="l" r="r" t="t"/>
              <a:pathLst>
                <a:path extrusionOk="0" h="24128" w="6331">
                  <a:moveTo>
                    <a:pt x="2753" y="1"/>
                  </a:moveTo>
                  <a:cubicBezTo>
                    <a:pt x="1036" y="7108"/>
                    <a:pt x="129" y="14406"/>
                    <a:pt x="34" y="21705"/>
                  </a:cubicBezTo>
                  <a:cubicBezTo>
                    <a:pt x="0" y="23135"/>
                    <a:pt x="1181" y="24127"/>
                    <a:pt x="2415" y="24127"/>
                  </a:cubicBezTo>
                  <a:cubicBezTo>
                    <a:pt x="2910" y="24127"/>
                    <a:pt x="3413" y="23968"/>
                    <a:pt x="3850" y="23613"/>
                  </a:cubicBezTo>
                  <a:cubicBezTo>
                    <a:pt x="4279" y="23231"/>
                    <a:pt x="4566" y="22802"/>
                    <a:pt x="4661" y="22277"/>
                  </a:cubicBezTo>
                  <a:cubicBezTo>
                    <a:pt x="4804" y="21657"/>
                    <a:pt x="4995" y="20894"/>
                    <a:pt x="5186" y="20035"/>
                  </a:cubicBezTo>
                  <a:lnTo>
                    <a:pt x="4566" y="19653"/>
                  </a:lnTo>
                  <a:cubicBezTo>
                    <a:pt x="3325" y="18938"/>
                    <a:pt x="2658" y="17555"/>
                    <a:pt x="2848" y="16124"/>
                  </a:cubicBezTo>
                  <a:cubicBezTo>
                    <a:pt x="3659" y="11354"/>
                    <a:pt x="4804" y="6679"/>
                    <a:pt x="6331" y="2100"/>
                  </a:cubicBezTo>
                  <a:lnTo>
                    <a:pt x="27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6492550" y="1484300"/>
              <a:ext cx="158750" cy="602300"/>
            </a:xfrm>
            <a:custGeom>
              <a:rect b="b" l="l" r="r" t="t"/>
              <a:pathLst>
                <a:path extrusionOk="0" h="24092" w="6350">
                  <a:moveTo>
                    <a:pt x="3578" y="0"/>
                  </a:moveTo>
                  <a:lnTo>
                    <a:pt x="0" y="2052"/>
                  </a:lnTo>
                  <a:cubicBezTo>
                    <a:pt x="1527" y="6631"/>
                    <a:pt x="2672" y="11306"/>
                    <a:pt x="3483" y="16076"/>
                  </a:cubicBezTo>
                  <a:cubicBezTo>
                    <a:pt x="3673" y="17459"/>
                    <a:pt x="3006" y="18890"/>
                    <a:pt x="1765" y="19605"/>
                  </a:cubicBezTo>
                  <a:lnTo>
                    <a:pt x="1145" y="19987"/>
                  </a:lnTo>
                  <a:cubicBezTo>
                    <a:pt x="1384" y="20846"/>
                    <a:pt x="1527" y="21609"/>
                    <a:pt x="1670" y="22229"/>
                  </a:cubicBezTo>
                  <a:cubicBezTo>
                    <a:pt x="1929" y="23501"/>
                    <a:pt x="2919" y="24091"/>
                    <a:pt x="3917" y="24091"/>
                  </a:cubicBezTo>
                  <a:cubicBezTo>
                    <a:pt x="5127" y="24091"/>
                    <a:pt x="6349" y="23225"/>
                    <a:pt x="6297" y="21657"/>
                  </a:cubicBezTo>
                  <a:cubicBezTo>
                    <a:pt x="6202" y="14358"/>
                    <a:pt x="5248" y="7108"/>
                    <a:pt x="35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57"/>
          <p:cNvSpPr/>
          <p:nvPr/>
        </p:nvSpPr>
        <p:spPr>
          <a:xfrm flipH="1">
            <a:off x="7244900" y="1401575"/>
            <a:ext cx="1177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7"/>
          <p:cNvSpPr/>
          <p:nvPr/>
        </p:nvSpPr>
        <p:spPr>
          <a:xfrm flipH="1">
            <a:off x="7244900" y="2175800"/>
            <a:ext cx="1177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7"/>
          <p:cNvSpPr/>
          <p:nvPr/>
        </p:nvSpPr>
        <p:spPr>
          <a:xfrm flipH="1">
            <a:off x="7244900" y="2950025"/>
            <a:ext cx="1177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7"/>
          <p:cNvSpPr/>
          <p:nvPr/>
        </p:nvSpPr>
        <p:spPr>
          <a:xfrm flipH="1">
            <a:off x="7244900" y="3724250"/>
            <a:ext cx="1177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txBox="1"/>
          <p:nvPr>
            <p:ph idx="2" type="title"/>
          </p:nvPr>
        </p:nvSpPr>
        <p:spPr>
          <a:xfrm>
            <a:off x="7396100" y="1411975"/>
            <a:ext cx="8748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$29</a:t>
            </a:r>
            <a:endParaRPr/>
          </a:p>
        </p:txBody>
      </p:sp>
      <p:sp>
        <p:nvSpPr>
          <p:cNvPr id="1623" name="Google Shape;1623;p5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PRICING</a:t>
            </a:r>
            <a:endParaRPr/>
          </a:p>
        </p:txBody>
      </p:sp>
      <p:sp>
        <p:nvSpPr>
          <p:cNvPr id="1624" name="Google Shape;1624;p57"/>
          <p:cNvSpPr txBox="1"/>
          <p:nvPr>
            <p:ph idx="1" type="subTitle"/>
          </p:nvPr>
        </p:nvSpPr>
        <p:spPr>
          <a:xfrm>
            <a:off x="720000" y="1337850"/>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BASIC</a:t>
            </a:r>
            <a:endParaRPr/>
          </a:p>
        </p:txBody>
      </p:sp>
      <p:sp>
        <p:nvSpPr>
          <p:cNvPr id="1625" name="Google Shape;1625;p57"/>
          <p:cNvSpPr txBox="1"/>
          <p:nvPr>
            <p:ph idx="3" type="subTitle"/>
          </p:nvPr>
        </p:nvSpPr>
        <p:spPr>
          <a:xfrm>
            <a:off x="720000" y="1675350"/>
            <a:ext cx="22368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nice name</a:t>
            </a:r>
            <a:endParaRPr/>
          </a:p>
        </p:txBody>
      </p:sp>
      <p:sp>
        <p:nvSpPr>
          <p:cNvPr id="1626" name="Google Shape;1626;p57"/>
          <p:cNvSpPr txBox="1"/>
          <p:nvPr>
            <p:ph idx="5" type="subTitle"/>
          </p:nvPr>
        </p:nvSpPr>
        <p:spPr>
          <a:xfrm>
            <a:off x="720000" y="3662714"/>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PREMIUM</a:t>
            </a:r>
            <a:endParaRPr/>
          </a:p>
        </p:txBody>
      </p:sp>
      <p:sp>
        <p:nvSpPr>
          <p:cNvPr id="1627" name="Google Shape;1627;p57"/>
          <p:cNvSpPr txBox="1"/>
          <p:nvPr>
            <p:ph idx="6" type="subTitle"/>
          </p:nvPr>
        </p:nvSpPr>
        <p:spPr>
          <a:xfrm>
            <a:off x="720000" y="3993605"/>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a:t>
            </a:r>
            <a:endParaRPr/>
          </a:p>
        </p:txBody>
      </p:sp>
      <p:sp>
        <p:nvSpPr>
          <p:cNvPr id="1628" name="Google Shape;1628;p57"/>
          <p:cNvSpPr txBox="1"/>
          <p:nvPr>
            <p:ph idx="8" type="subTitle"/>
          </p:nvPr>
        </p:nvSpPr>
        <p:spPr>
          <a:xfrm>
            <a:off x="720000" y="2887759"/>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a:t>
            </a:r>
            <a:endParaRPr/>
          </a:p>
        </p:txBody>
      </p:sp>
      <p:sp>
        <p:nvSpPr>
          <p:cNvPr id="1629" name="Google Shape;1629;p57"/>
          <p:cNvSpPr txBox="1"/>
          <p:nvPr>
            <p:ph idx="9" type="subTitle"/>
          </p:nvPr>
        </p:nvSpPr>
        <p:spPr>
          <a:xfrm>
            <a:off x="720000" y="3221553"/>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1630" name="Google Shape;1630;p57"/>
          <p:cNvSpPr txBox="1"/>
          <p:nvPr>
            <p:ph idx="14" type="subTitle"/>
          </p:nvPr>
        </p:nvSpPr>
        <p:spPr>
          <a:xfrm>
            <a:off x="720000" y="2112805"/>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STANDARD</a:t>
            </a:r>
            <a:endParaRPr/>
          </a:p>
        </p:txBody>
      </p:sp>
      <p:sp>
        <p:nvSpPr>
          <p:cNvPr id="1631" name="Google Shape;1631;p57"/>
          <p:cNvSpPr txBox="1"/>
          <p:nvPr>
            <p:ph idx="15" type="subTitle"/>
          </p:nvPr>
        </p:nvSpPr>
        <p:spPr>
          <a:xfrm>
            <a:off x="720000" y="2449502"/>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very small</a:t>
            </a:r>
            <a:endParaRPr/>
          </a:p>
        </p:txBody>
      </p:sp>
      <p:grpSp>
        <p:nvGrpSpPr>
          <p:cNvPr id="1632" name="Google Shape;1632;p57"/>
          <p:cNvGrpSpPr/>
          <p:nvPr/>
        </p:nvGrpSpPr>
        <p:grpSpPr>
          <a:xfrm>
            <a:off x="3979903" y="1531816"/>
            <a:ext cx="2433190" cy="2684700"/>
            <a:chOff x="3979903" y="1531816"/>
            <a:chExt cx="2433190" cy="2684700"/>
          </a:xfrm>
        </p:grpSpPr>
        <p:cxnSp>
          <p:nvCxnSpPr>
            <p:cNvPr id="1633" name="Google Shape;1633;p57"/>
            <p:cNvCxnSpPr/>
            <p:nvPr/>
          </p:nvCxnSpPr>
          <p:spPr>
            <a:xfrm>
              <a:off x="3979903" y="1531816"/>
              <a:ext cx="0" cy="2684700"/>
            </a:xfrm>
            <a:prstGeom prst="straightConnector1">
              <a:avLst/>
            </a:prstGeom>
            <a:noFill/>
            <a:ln cap="flat" cmpd="sng" w="9525">
              <a:solidFill>
                <a:schemeClr val="dk1"/>
              </a:solidFill>
              <a:prstDash val="dot"/>
              <a:round/>
              <a:headEnd len="med" w="med" type="none"/>
              <a:tailEnd len="med" w="med" type="none"/>
            </a:ln>
          </p:spPr>
        </p:cxnSp>
        <p:cxnSp>
          <p:nvCxnSpPr>
            <p:cNvPr id="1634" name="Google Shape;1634;p57"/>
            <p:cNvCxnSpPr/>
            <p:nvPr/>
          </p:nvCxnSpPr>
          <p:spPr>
            <a:xfrm>
              <a:off x="4790967" y="1531816"/>
              <a:ext cx="0" cy="2684700"/>
            </a:xfrm>
            <a:prstGeom prst="straightConnector1">
              <a:avLst/>
            </a:prstGeom>
            <a:noFill/>
            <a:ln cap="flat" cmpd="sng" w="9525">
              <a:solidFill>
                <a:schemeClr val="dk1"/>
              </a:solidFill>
              <a:prstDash val="dot"/>
              <a:round/>
              <a:headEnd len="med" w="med" type="none"/>
              <a:tailEnd len="med" w="med" type="none"/>
            </a:ln>
          </p:spPr>
        </p:cxnSp>
        <p:cxnSp>
          <p:nvCxnSpPr>
            <p:cNvPr id="1635" name="Google Shape;1635;p57"/>
            <p:cNvCxnSpPr/>
            <p:nvPr/>
          </p:nvCxnSpPr>
          <p:spPr>
            <a:xfrm>
              <a:off x="5602031" y="1531816"/>
              <a:ext cx="0" cy="2684700"/>
            </a:xfrm>
            <a:prstGeom prst="straightConnector1">
              <a:avLst/>
            </a:prstGeom>
            <a:noFill/>
            <a:ln cap="flat" cmpd="sng" w="9525">
              <a:solidFill>
                <a:schemeClr val="dk1"/>
              </a:solidFill>
              <a:prstDash val="dot"/>
              <a:round/>
              <a:headEnd len="med" w="med" type="none"/>
              <a:tailEnd len="med" w="med" type="none"/>
            </a:ln>
          </p:spPr>
        </p:cxnSp>
        <p:cxnSp>
          <p:nvCxnSpPr>
            <p:cNvPr id="1636" name="Google Shape;1636;p57"/>
            <p:cNvCxnSpPr/>
            <p:nvPr/>
          </p:nvCxnSpPr>
          <p:spPr>
            <a:xfrm>
              <a:off x="6413093" y="1531816"/>
              <a:ext cx="0" cy="2684700"/>
            </a:xfrm>
            <a:prstGeom prst="straightConnector1">
              <a:avLst/>
            </a:prstGeom>
            <a:noFill/>
            <a:ln cap="flat" cmpd="sng" w="9525">
              <a:solidFill>
                <a:schemeClr val="dk1"/>
              </a:solidFill>
              <a:prstDash val="dot"/>
              <a:round/>
              <a:headEnd len="med" w="med" type="none"/>
              <a:tailEnd len="med" w="med" type="none"/>
            </a:ln>
          </p:spPr>
        </p:cxnSp>
      </p:grpSp>
      <p:grpSp>
        <p:nvGrpSpPr>
          <p:cNvPr id="1637" name="Google Shape;1637;p57"/>
          <p:cNvGrpSpPr/>
          <p:nvPr/>
        </p:nvGrpSpPr>
        <p:grpSpPr>
          <a:xfrm>
            <a:off x="3163020" y="1531775"/>
            <a:ext cx="4061100" cy="248700"/>
            <a:chOff x="3163020" y="1531775"/>
            <a:chExt cx="4061100" cy="248700"/>
          </a:xfrm>
        </p:grpSpPr>
        <p:sp>
          <p:nvSpPr>
            <p:cNvPr id="1638" name="Google Shape;1638;p57"/>
            <p:cNvSpPr/>
            <p:nvPr/>
          </p:nvSpPr>
          <p:spPr>
            <a:xfrm>
              <a:off x="3163020" y="1531775"/>
              <a:ext cx="4061100" cy="248700"/>
            </a:xfrm>
            <a:prstGeom prst="roundRect">
              <a:avLst>
                <a:gd fmla="val 50000" name="adj"/>
              </a:avLst>
            </a:prstGeom>
            <a:solidFill>
              <a:schemeClr val="accent4"/>
            </a:solidFill>
            <a:ln>
              <a:noFill/>
            </a:ln>
            <a:effectLst>
              <a:outerShdw blurRad="228600" rotWithShape="0" algn="bl">
                <a:schemeClr val="accent5">
                  <a:alpha val="8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3237722" y="1590725"/>
              <a:ext cx="817500" cy="130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57"/>
          <p:cNvGrpSpPr/>
          <p:nvPr/>
        </p:nvGrpSpPr>
        <p:grpSpPr>
          <a:xfrm>
            <a:off x="3163020" y="2306000"/>
            <a:ext cx="4061100" cy="248700"/>
            <a:chOff x="3163020" y="2382200"/>
            <a:chExt cx="4061100" cy="248700"/>
          </a:xfrm>
        </p:grpSpPr>
        <p:sp>
          <p:nvSpPr>
            <p:cNvPr id="1641" name="Google Shape;1641;p57"/>
            <p:cNvSpPr/>
            <p:nvPr/>
          </p:nvSpPr>
          <p:spPr>
            <a:xfrm>
              <a:off x="3163020" y="2382200"/>
              <a:ext cx="4061100" cy="248700"/>
            </a:xfrm>
            <a:prstGeom prst="roundRect">
              <a:avLst>
                <a:gd fmla="val 50000" name="adj"/>
              </a:avLst>
            </a:prstGeom>
            <a:solidFill>
              <a:schemeClr val="accent2"/>
            </a:solidFill>
            <a:ln>
              <a:noFill/>
            </a:ln>
            <a:effectLst>
              <a:outerShdw blurRad="228600" rotWithShape="0" algn="bl">
                <a:schemeClr val="accent2">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3237723" y="2441025"/>
              <a:ext cx="1666200" cy="130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57"/>
          <p:cNvGrpSpPr/>
          <p:nvPr/>
        </p:nvGrpSpPr>
        <p:grpSpPr>
          <a:xfrm>
            <a:off x="3163020" y="3854450"/>
            <a:ext cx="4061100" cy="248700"/>
            <a:chOff x="3163020" y="4083050"/>
            <a:chExt cx="4061100" cy="248700"/>
          </a:xfrm>
        </p:grpSpPr>
        <p:sp>
          <p:nvSpPr>
            <p:cNvPr id="1644" name="Google Shape;1644;p57"/>
            <p:cNvSpPr/>
            <p:nvPr/>
          </p:nvSpPr>
          <p:spPr>
            <a:xfrm>
              <a:off x="3163020" y="4083050"/>
              <a:ext cx="4061100" cy="248700"/>
            </a:xfrm>
            <a:prstGeom prst="roundRect">
              <a:avLst>
                <a:gd fmla="val 50000" name="adj"/>
              </a:avLst>
            </a:prstGeom>
            <a:solidFill>
              <a:schemeClr val="accent2"/>
            </a:solidFill>
            <a:ln>
              <a:noFill/>
            </a:ln>
            <a:effectLst>
              <a:outerShdw blurRad="228600" rotWithShape="0" algn="bl">
                <a:schemeClr val="accent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a:off x="3237716" y="4141874"/>
              <a:ext cx="3911700" cy="130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57"/>
          <p:cNvGrpSpPr/>
          <p:nvPr/>
        </p:nvGrpSpPr>
        <p:grpSpPr>
          <a:xfrm>
            <a:off x="3163020" y="3080225"/>
            <a:ext cx="4061100" cy="248700"/>
            <a:chOff x="3163020" y="3232625"/>
            <a:chExt cx="4061100" cy="248700"/>
          </a:xfrm>
        </p:grpSpPr>
        <p:sp>
          <p:nvSpPr>
            <p:cNvPr id="1647" name="Google Shape;1647;p57"/>
            <p:cNvSpPr/>
            <p:nvPr/>
          </p:nvSpPr>
          <p:spPr>
            <a:xfrm>
              <a:off x="3163020" y="3232625"/>
              <a:ext cx="4061100" cy="248700"/>
            </a:xfrm>
            <a:prstGeom prst="roundRect">
              <a:avLst>
                <a:gd fmla="val 50000" name="adj"/>
              </a:avLst>
            </a:prstGeom>
            <a:solidFill>
              <a:schemeClr val="accent4"/>
            </a:solidFill>
            <a:ln>
              <a:noFill/>
            </a:ln>
            <a:effectLst>
              <a:outerShdw blurRad="228600" rotWithShape="0" algn="bl">
                <a:schemeClr val="accent5">
                  <a:alpha val="8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7"/>
            <p:cNvSpPr/>
            <p:nvPr/>
          </p:nvSpPr>
          <p:spPr>
            <a:xfrm>
              <a:off x="3237723" y="3291450"/>
              <a:ext cx="2475300" cy="130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57"/>
          <p:cNvSpPr txBox="1"/>
          <p:nvPr>
            <p:ph idx="6" type="subTitle"/>
          </p:nvPr>
        </p:nvSpPr>
        <p:spPr>
          <a:xfrm>
            <a:off x="3571900" y="4315375"/>
            <a:ext cx="816000" cy="1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ACCESS</a:t>
            </a:r>
            <a:endParaRPr sz="1000"/>
          </a:p>
        </p:txBody>
      </p:sp>
      <p:sp>
        <p:nvSpPr>
          <p:cNvPr id="1650" name="Google Shape;1650;p57"/>
          <p:cNvSpPr txBox="1"/>
          <p:nvPr>
            <p:ph idx="6" type="subTitle"/>
          </p:nvPr>
        </p:nvSpPr>
        <p:spPr>
          <a:xfrm>
            <a:off x="4382964" y="4315375"/>
            <a:ext cx="816000" cy="1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PRIORITY</a:t>
            </a:r>
            <a:endParaRPr sz="1000"/>
          </a:p>
        </p:txBody>
      </p:sp>
      <p:sp>
        <p:nvSpPr>
          <p:cNvPr id="1651" name="Google Shape;1651;p57"/>
          <p:cNvSpPr txBox="1"/>
          <p:nvPr>
            <p:ph idx="6" type="subTitle"/>
          </p:nvPr>
        </p:nvSpPr>
        <p:spPr>
          <a:xfrm>
            <a:off x="5194029" y="4315375"/>
            <a:ext cx="816000" cy="1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SUPPORT</a:t>
            </a:r>
            <a:endParaRPr sz="1000"/>
          </a:p>
        </p:txBody>
      </p:sp>
      <p:sp>
        <p:nvSpPr>
          <p:cNvPr id="1652" name="Google Shape;1652;p57"/>
          <p:cNvSpPr txBox="1"/>
          <p:nvPr>
            <p:ph idx="6" type="subTitle"/>
          </p:nvPr>
        </p:nvSpPr>
        <p:spPr>
          <a:xfrm>
            <a:off x="6005093" y="4315375"/>
            <a:ext cx="816000" cy="1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UPGRADE</a:t>
            </a:r>
            <a:endParaRPr sz="1000"/>
          </a:p>
        </p:txBody>
      </p:sp>
      <p:sp>
        <p:nvSpPr>
          <p:cNvPr id="1653" name="Google Shape;1653;p57"/>
          <p:cNvSpPr txBox="1"/>
          <p:nvPr>
            <p:ph idx="4" type="title"/>
          </p:nvPr>
        </p:nvSpPr>
        <p:spPr>
          <a:xfrm>
            <a:off x="7396100" y="3735200"/>
            <a:ext cx="8748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$89</a:t>
            </a:r>
            <a:endParaRPr/>
          </a:p>
        </p:txBody>
      </p:sp>
      <p:sp>
        <p:nvSpPr>
          <p:cNvPr id="1654" name="Google Shape;1654;p57"/>
          <p:cNvSpPr txBox="1"/>
          <p:nvPr>
            <p:ph idx="7" type="title"/>
          </p:nvPr>
        </p:nvSpPr>
        <p:spPr>
          <a:xfrm>
            <a:off x="7396100" y="2960792"/>
            <a:ext cx="8748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$69</a:t>
            </a:r>
            <a:endParaRPr/>
          </a:p>
        </p:txBody>
      </p:sp>
      <p:sp>
        <p:nvSpPr>
          <p:cNvPr id="1655" name="Google Shape;1655;p57"/>
          <p:cNvSpPr txBox="1"/>
          <p:nvPr>
            <p:ph idx="13" type="title"/>
          </p:nvPr>
        </p:nvSpPr>
        <p:spPr>
          <a:xfrm>
            <a:off x="7396100" y="2186383"/>
            <a:ext cx="8748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$49</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grpSp>
        <p:nvGrpSpPr>
          <p:cNvPr id="1660" name="Google Shape;1660;p58"/>
          <p:cNvGrpSpPr/>
          <p:nvPr/>
        </p:nvGrpSpPr>
        <p:grpSpPr>
          <a:xfrm>
            <a:off x="826832" y="1458725"/>
            <a:ext cx="7490336" cy="509100"/>
            <a:chOff x="826257" y="1458725"/>
            <a:chExt cx="7490336" cy="509100"/>
          </a:xfrm>
        </p:grpSpPr>
        <p:sp>
          <p:nvSpPr>
            <p:cNvPr id="1661" name="Google Shape;1661;p58"/>
            <p:cNvSpPr/>
            <p:nvPr/>
          </p:nvSpPr>
          <p:spPr>
            <a:xfrm flipH="1">
              <a:off x="826257" y="1458725"/>
              <a:ext cx="18726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flipH="1">
              <a:off x="2698836" y="1458725"/>
              <a:ext cx="18726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flipH="1">
              <a:off x="4571415" y="1458725"/>
              <a:ext cx="18726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flipH="1">
              <a:off x="6443993" y="1458725"/>
              <a:ext cx="18726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5" name="Google Shape;1665;p58"/>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CHANNELS</a:t>
            </a:r>
            <a:endParaRPr/>
          </a:p>
        </p:txBody>
      </p:sp>
      <p:grpSp>
        <p:nvGrpSpPr>
          <p:cNvPr id="1666" name="Google Shape;1666;p58"/>
          <p:cNvGrpSpPr/>
          <p:nvPr/>
        </p:nvGrpSpPr>
        <p:grpSpPr>
          <a:xfrm>
            <a:off x="1763125" y="2571750"/>
            <a:ext cx="3745200" cy="1409400"/>
            <a:chOff x="1763125" y="2571750"/>
            <a:chExt cx="3745200" cy="1409400"/>
          </a:xfrm>
        </p:grpSpPr>
        <p:cxnSp>
          <p:nvCxnSpPr>
            <p:cNvPr id="1667" name="Google Shape;1667;p58"/>
            <p:cNvCxnSpPr/>
            <p:nvPr/>
          </p:nvCxnSpPr>
          <p:spPr>
            <a:xfrm>
              <a:off x="1763125" y="2571750"/>
              <a:ext cx="0" cy="1409400"/>
            </a:xfrm>
            <a:prstGeom prst="straightConnector1">
              <a:avLst/>
            </a:prstGeom>
            <a:noFill/>
            <a:ln cap="flat" cmpd="sng" w="9525">
              <a:solidFill>
                <a:schemeClr val="dk1"/>
              </a:solidFill>
              <a:prstDash val="dot"/>
              <a:round/>
              <a:headEnd len="med" w="med" type="none"/>
              <a:tailEnd len="med" w="med" type="triangle"/>
            </a:ln>
          </p:spPr>
        </p:cxnSp>
        <p:cxnSp>
          <p:nvCxnSpPr>
            <p:cNvPr id="1668" name="Google Shape;1668;p58"/>
            <p:cNvCxnSpPr/>
            <p:nvPr/>
          </p:nvCxnSpPr>
          <p:spPr>
            <a:xfrm>
              <a:off x="3635725" y="2571750"/>
              <a:ext cx="0" cy="920400"/>
            </a:xfrm>
            <a:prstGeom prst="straightConnector1">
              <a:avLst/>
            </a:prstGeom>
            <a:noFill/>
            <a:ln cap="flat" cmpd="sng" w="9525">
              <a:solidFill>
                <a:schemeClr val="dk1"/>
              </a:solidFill>
              <a:prstDash val="dot"/>
              <a:round/>
              <a:headEnd len="med" w="med" type="none"/>
              <a:tailEnd len="med" w="med" type="triangle"/>
            </a:ln>
          </p:spPr>
        </p:cxnSp>
        <p:cxnSp>
          <p:nvCxnSpPr>
            <p:cNvPr id="1669" name="Google Shape;1669;p58"/>
            <p:cNvCxnSpPr/>
            <p:nvPr/>
          </p:nvCxnSpPr>
          <p:spPr>
            <a:xfrm>
              <a:off x="5508325" y="2571750"/>
              <a:ext cx="0" cy="431400"/>
            </a:xfrm>
            <a:prstGeom prst="straightConnector1">
              <a:avLst/>
            </a:prstGeom>
            <a:noFill/>
            <a:ln cap="flat" cmpd="sng" w="9525">
              <a:solidFill>
                <a:schemeClr val="dk1"/>
              </a:solidFill>
              <a:prstDash val="dot"/>
              <a:round/>
              <a:headEnd len="med" w="med" type="none"/>
              <a:tailEnd len="med" w="med" type="triangle"/>
            </a:ln>
          </p:spPr>
        </p:cxnSp>
      </p:grpSp>
      <p:graphicFrame>
        <p:nvGraphicFramePr>
          <p:cNvPr id="1670" name="Google Shape;1670;p58"/>
          <p:cNvGraphicFramePr/>
          <p:nvPr/>
        </p:nvGraphicFramePr>
        <p:xfrm>
          <a:off x="826800" y="1401575"/>
          <a:ext cx="3000000" cy="3000000"/>
        </p:xfrm>
        <a:graphic>
          <a:graphicData uri="http://schemas.openxmlformats.org/drawingml/2006/table">
            <a:tbl>
              <a:tblPr>
                <a:noFill/>
                <a:tableStyleId>{99C66547-75D1-4E97-BA4F-6210B6AD29D1}</a:tableStyleId>
              </a:tblPr>
              <a:tblGrid>
                <a:gridCol w="1872600"/>
                <a:gridCol w="1872600"/>
                <a:gridCol w="1872600"/>
                <a:gridCol w="1872600"/>
              </a:tblGrid>
              <a:tr h="623425">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DIRECT</a:t>
                      </a:r>
                      <a:endParaRPr sz="2800">
                        <a:solidFill>
                          <a:schemeClr val="dk1"/>
                        </a:solidFill>
                        <a:latin typeface="Karantina"/>
                        <a:ea typeface="Karantina"/>
                        <a:cs typeface="Karantina"/>
                        <a:sym typeface="Karantina"/>
                      </a:endParaRPr>
                    </a:p>
                  </a:txBody>
                  <a:tcPr marT="82275"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RETAIL</a:t>
                      </a:r>
                      <a:endParaRPr sz="2800">
                        <a:solidFill>
                          <a:schemeClr val="dk1"/>
                        </a:solidFill>
                        <a:latin typeface="Karantina"/>
                        <a:ea typeface="Karantina"/>
                        <a:cs typeface="Karantina"/>
                        <a:sym typeface="Karantina"/>
                      </a:endParaRPr>
                    </a:p>
                  </a:txBody>
                  <a:tcPr marT="82275"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WHOLESALE</a:t>
                      </a:r>
                      <a:endParaRPr sz="2800">
                        <a:solidFill>
                          <a:schemeClr val="dk1"/>
                        </a:solidFill>
                        <a:latin typeface="Karantina"/>
                        <a:ea typeface="Karantina"/>
                        <a:cs typeface="Karantina"/>
                        <a:sym typeface="Karantina"/>
                      </a:endParaRPr>
                    </a:p>
                  </a:txBody>
                  <a:tcPr marT="82275"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AGENT</a:t>
                      </a:r>
                      <a:endParaRPr sz="2800">
                        <a:solidFill>
                          <a:schemeClr val="dk1"/>
                        </a:solidFill>
                        <a:latin typeface="Karantina"/>
                        <a:ea typeface="Karantina"/>
                        <a:cs typeface="Karantina"/>
                        <a:sym typeface="Karantina"/>
                      </a:endParaRPr>
                    </a:p>
                  </a:txBody>
                  <a:tcPr marT="82275"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r>
              <a:tr h="489025">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Producer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Producer</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Producer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Producer</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r>
              <a:tr h="489025">
                <a:tc>
                  <a:txBody>
                    <a:bodyPr/>
                    <a:lstStyle/>
                    <a:p>
                      <a:pPr indent="0" lvl="0" marL="0" rtl="0" algn="l">
                        <a:spcBef>
                          <a:spcPts val="0"/>
                        </a:spcBef>
                        <a:spcAft>
                          <a:spcPts val="0"/>
                        </a:spcAft>
                        <a:buNone/>
                      </a:pPr>
                      <a:r>
                        <a:t/>
                      </a:r>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l">
                        <a:spcBef>
                          <a:spcPts val="0"/>
                        </a:spcBef>
                        <a:spcAft>
                          <a:spcPts val="0"/>
                        </a:spcAft>
                        <a:buNone/>
                      </a:pPr>
                      <a:r>
                        <a:t/>
                      </a:r>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Agent</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489025">
                <a:tc>
                  <a:txBody>
                    <a:bodyPr/>
                    <a:lstStyle/>
                    <a:p>
                      <a:pPr indent="0" lvl="0" marL="0" rtl="0" algn="l">
                        <a:spcBef>
                          <a:spcPts val="0"/>
                        </a:spcBef>
                        <a:spcAft>
                          <a:spcPts val="0"/>
                        </a:spcAft>
                        <a:buNone/>
                      </a:pPr>
                      <a:r>
                        <a:t/>
                      </a:r>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Wholesaler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Wholesaler</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489025">
                <a:tc>
                  <a:txBody>
                    <a:bodyPr/>
                    <a:lstStyle/>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Retailer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Retailer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Retailer</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475225">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Consumers</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Consumers</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Consumers</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Consumers</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5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PROMOTION</a:t>
            </a:r>
            <a:endParaRPr>
              <a:solidFill>
                <a:schemeClr val="dk1"/>
              </a:solidFill>
            </a:endParaRPr>
          </a:p>
        </p:txBody>
      </p:sp>
      <p:grpSp>
        <p:nvGrpSpPr>
          <p:cNvPr id="1676" name="Google Shape;1676;p59"/>
          <p:cNvGrpSpPr/>
          <p:nvPr/>
        </p:nvGrpSpPr>
        <p:grpSpPr>
          <a:xfrm>
            <a:off x="820799" y="1731089"/>
            <a:ext cx="3639960" cy="2393541"/>
            <a:chOff x="235800" y="830650"/>
            <a:chExt cx="6978450" cy="4588844"/>
          </a:xfrm>
        </p:grpSpPr>
        <p:sp>
          <p:nvSpPr>
            <p:cNvPr id="1677" name="Google Shape;1677;p5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59"/>
          <p:cNvSpPr txBox="1"/>
          <p:nvPr>
            <p:ph idx="4294967295" type="subTitle"/>
          </p:nvPr>
        </p:nvSpPr>
        <p:spPr>
          <a:xfrm>
            <a:off x="5944713" y="2030700"/>
            <a:ext cx="23709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a:t>
            </a:r>
            <a:endParaRPr/>
          </a:p>
        </p:txBody>
      </p:sp>
      <p:sp>
        <p:nvSpPr>
          <p:cNvPr id="1684" name="Google Shape;1684;p59"/>
          <p:cNvSpPr/>
          <p:nvPr/>
        </p:nvSpPr>
        <p:spPr>
          <a:xfrm flipH="1">
            <a:off x="6052238" y="1401575"/>
            <a:ext cx="991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9"/>
          <p:cNvSpPr txBox="1"/>
          <p:nvPr>
            <p:ph idx="4294967295" type="title"/>
          </p:nvPr>
        </p:nvSpPr>
        <p:spPr>
          <a:xfrm>
            <a:off x="6052338" y="1412525"/>
            <a:ext cx="9912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2</a:t>
            </a:r>
            <a:r>
              <a:rPr lang="en" sz="4000"/>
              <a:t>0%</a:t>
            </a:r>
            <a:endParaRPr sz="4000"/>
          </a:p>
        </p:txBody>
      </p:sp>
      <p:grpSp>
        <p:nvGrpSpPr>
          <p:cNvPr id="1686" name="Google Shape;1686;p59"/>
          <p:cNvGrpSpPr/>
          <p:nvPr/>
        </p:nvGrpSpPr>
        <p:grpSpPr>
          <a:xfrm>
            <a:off x="5053063" y="1401650"/>
            <a:ext cx="864900" cy="864900"/>
            <a:chOff x="1102125" y="2474750"/>
            <a:chExt cx="864900" cy="864900"/>
          </a:xfrm>
        </p:grpSpPr>
        <p:sp>
          <p:nvSpPr>
            <p:cNvPr id="1687" name="Google Shape;1687;p59"/>
            <p:cNvSpPr/>
            <p:nvPr/>
          </p:nvSpPr>
          <p:spPr>
            <a:xfrm>
              <a:off x="1102125" y="2474750"/>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flipH="1">
              <a:off x="1102125" y="2474750"/>
              <a:ext cx="864900" cy="864900"/>
            </a:xfrm>
            <a:prstGeom prst="pie">
              <a:avLst>
                <a:gd fmla="val 12238088"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9" name="Google Shape;1689;p59"/>
          <p:cNvSpPr txBox="1"/>
          <p:nvPr>
            <p:ph idx="4294967295" type="subTitle"/>
          </p:nvPr>
        </p:nvSpPr>
        <p:spPr>
          <a:xfrm>
            <a:off x="5944713" y="3124450"/>
            <a:ext cx="23709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1690" name="Google Shape;1690;p59"/>
          <p:cNvSpPr/>
          <p:nvPr/>
        </p:nvSpPr>
        <p:spPr>
          <a:xfrm flipH="1">
            <a:off x="6052238" y="2495337"/>
            <a:ext cx="991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1" name="Google Shape;1691;p59"/>
          <p:cNvGrpSpPr/>
          <p:nvPr/>
        </p:nvGrpSpPr>
        <p:grpSpPr>
          <a:xfrm>
            <a:off x="5053063" y="2495409"/>
            <a:ext cx="864900" cy="864900"/>
            <a:chOff x="1102125" y="2474750"/>
            <a:chExt cx="864900" cy="864900"/>
          </a:xfrm>
        </p:grpSpPr>
        <p:sp>
          <p:nvSpPr>
            <p:cNvPr id="1692" name="Google Shape;1692;p59"/>
            <p:cNvSpPr/>
            <p:nvPr/>
          </p:nvSpPr>
          <p:spPr>
            <a:xfrm>
              <a:off x="1102125" y="2474750"/>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flipH="1">
              <a:off x="1102125" y="2474750"/>
              <a:ext cx="864900" cy="864900"/>
            </a:xfrm>
            <a:prstGeom prst="pie">
              <a:avLst>
                <a:gd fmla="val 540309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4" name="Google Shape;1694;p59"/>
          <p:cNvSpPr txBox="1"/>
          <p:nvPr>
            <p:ph idx="4294967295" type="subTitle"/>
          </p:nvPr>
        </p:nvSpPr>
        <p:spPr>
          <a:xfrm>
            <a:off x="5944713" y="4218200"/>
            <a:ext cx="23709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has several rings</a:t>
            </a:r>
            <a:endParaRPr/>
          </a:p>
        </p:txBody>
      </p:sp>
      <p:sp>
        <p:nvSpPr>
          <p:cNvPr id="1695" name="Google Shape;1695;p59"/>
          <p:cNvSpPr/>
          <p:nvPr/>
        </p:nvSpPr>
        <p:spPr>
          <a:xfrm flipH="1">
            <a:off x="6052238" y="3589099"/>
            <a:ext cx="991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9"/>
          <p:cNvSpPr txBox="1"/>
          <p:nvPr>
            <p:ph idx="4294967295" type="title"/>
          </p:nvPr>
        </p:nvSpPr>
        <p:spPr>
          <a:xfrm>
            <a:off x="6052338" y="3600049"/>
            <a:ext cx="9912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70</a:t>
            </a:r>
            <a:r>
              <a:rPr lang="en" sz="4000"/>
              <a:t>%</a:t>
            </a:r>
            <a:endParaRPr sz="4000"/>
          </a:p>
        </p:txBody>
      </p:sp>
      <p:grpSp>
        <p:nvGrpSpPr>
          <p:cNvPr id="1697" name="Google Shape;1697;p59"/>
          <p:cNvGrpSpPr/>
          <p:nvPr/>
        </p:nvGrpSpPr>
        <p:grpSpPr>
          <a:xfrm>
            <a:off x="5053063" y="3589168"/>
            <a:ext cx="864900" cy="864900"/>
            <a:chOff x="1102125" y="2474750"/>
            <a:chExt cx="864900" cy="864900"/>
          </a:xfrm>
        </p:grpSpPr>
        <p:sp>
          <p:nvSpPr>
            <p:cNvPr id="1698" name="Google Shape;1698;p59"/>
            <p:cNvSpPr/>
            <p:nvPr/>
          </p:nvSpPr>
          <p:spPr>
            <a:xfrm>
              <a:off x="1102125" y="2474750"/>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
            <p:cNvSpPr/>
            <p:nvPr/>
          </p:nvSpPr>
          <p:spPr>
            <a:xfrm flipH="1">
              <a:off x="1102125" y="2474750"/>
              <a:ext cx="864900" cy="864900"/>
            </a:xfrm>
            <a:prstGeom prst="pie">
              <a:avLst>
                <a:gd fmla="val 1301642"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00" name="Google Shape;1700;p59"/>
          <p:cNvCxnSpPr>
            <a:stCxn id="1687" idx="2"/>
          </p:cNvCxnSpPr>
          <p:nvPr/>
        </p:nvCxnSpPr>
        <p:spPr>
          <a:xfrm flipH="1">
            <a:off x="3475963" y="1834100"/>
            <a:ext cx="1577100" cy="423900"/>
          </a:xfrm>
          <a:prstGeom prst="bentConnector3">
            <a:avLst>
              <a:gd fmla="val 50000" name="adj1"/>
            </a:avLst>
          </a:prstGeom>
          <a:noFill/>
          <a:ln cap="flat" cmpd="sng" w="9525">
            <a:solidFill>
              <a:schemeClr val="dk1"/>
            </a:solidFill>
            <a:prstDash val="dot"/>
            <a:round/>
            <a:headEnd len="med" w="med" type="none"/>
            <a:tailEnd len="med" w="med" type="triangle"/>
          </a:ln>
        </p:spPr>
      </p:cxnSp>
      <p:cxnSp>
        <p:nvCxnSpPr>
          <p:cNvPr id="1701" name="Google Shape;1701;p59"/>
          <p:cNvCxnSpPr>
            <a:stCxn id="1692" idx="2"/>
          </p:cNvCxnSpPr>
          <p:nvPr/>
        </p:nvCxnSpPr>
        <p:spPr>
          <a:xfrm flipH="1">
            <a:off x="2786563" y="2927859"/>
            <a:ext cx="2266500" cy="600"/>
          </a:xfrm>
          <a:prstGeom prst="bentConnector3">
            <a:avLst>
              <a:gd fmla="val 50000" name="adj1"/>
            </a:avLst>
          </a:prstGeom>
          <a:noFill/>
          <a:ln cap="flat" cmpd="sng" w="9525">
            <a:solidFill>
              <a:schemeClr val="dk1"/>
            </a:solidFill>
            <a:prstDash val="dot"/>
            <a:round/>
            <a:headEnd len="med" w="med" type="none"/>
            <a:tailEnd len="med" w="med" type="triangle"/>
          </a:ln>
        </p:spPr>
      </p:cxnSp>
      <p:cxnSp>
        <p:nvCxnSpPr>
          <p:cNvPr id="1702" name="Google Shape;1702;p59"/>
          <p:cNvCxnSpPr>
            <a:stCxn id="1698" idx="2"/>
          </p:cNvCxnSpPr>
          <p:nvPr/>
        </p:nvCxnSpPr>
        <p:spPr>
          <a:xfrm rot="10800000">
            <a:off x="1917763" y="3556318"/>
            <a:ext cx="3135300" cy="465300"/>
          </a:xfrm>
          <a:prstGeom prst="bentConnector3">
            <a:avLst>
              <a:gd fmla="val 50000" name="adj1"/>
            </a:avLst>
          </a:prstGeom>
          <a:noFill/>
          <a:ln cap="flat" cmpd="sng" w="9525">
            <a:solidFill>
              <a:schemeClr val="dk1"/>
            </a:solidFill>
            <a:prstDash val="dot"/>
            <a:round/>
            <a:headEnd len="med" w="med" type="none"/>
            <a:tailEnd len="med" w="med" type="triangle"/>
          </a:ln>
        </p:spPr>
      </p:cxnSp>
      <p:sp>
        <p:nvSpPr>
          <p:cNvPr id="1703" name="Google Shape;1703;p59"/>
          <p:cNvSpPr txBox="1"/>
          <p:nvPr>
            <p:ph idx="4294967295" type="title"/>
          </p:nvPr>
        </p:nvSpPr>
        <p:spPr>
          <a:xfrm>
            <a:off x="6052338" y="2506287"/>
            <a:ext cx="9912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50%</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6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1</a:t>
            </a:r>
            <a:endParaRPr/>
          </a:p>
        </p:txBody>
      </p:sp>
      <p:grpSp>
        <p:nvGrpSpPr>
          <p:cNvPr id="1709" name="Google Shape;1709;p60"/>
          <p:cNvGrpSpPr/>
          <p:nvPr/>
        </p:nvGrpSpPr>
        <p:grpSpPr>
          <a:xfrm>
            <a:off x="824100" y="1401575"/>
            <a:ext cx="7495800" cy="3054600"/>
            <a:chOff x="824100" y="1401575"/>
            <a:chExt cx="7495800" cy="3054600"/>
          </a:xfrm>
        </p:grpSpPr>
        <p:cxnSp>
          <p:nvCxnSpPr>
            <p:cNvPr id="1710" name="Google Shape;1710;p60"/>
            <p:cNvCxnSpPr/>
            <p:nvPr/>
          </p:nvCxnSpPr>
          <p:spPr>
            <a:xfrm>
              <a:off x="4572000" y="1401575"/>
              <a:ext cx="0" cy="3054600"/>
            </a:xfrm>
            <a:prstGeom prst="straightConnector1">
              <a:avLst/>
            </a:prstGeom>
            <a:noFill/>
            <a:ln cap="flat" cmpd="sng" w="9525">
              <a:solidFill>
                <a:schemeClr val="dk1"/>
              </a:solidFill>
              <a:prstDash val="dot"/>
              <a:round/>
              <a:headEnd len="med" w="med" type="none"/>
              <a:tailEnd len="med" w="med" type="none"/>
            </a:ln>
          </p:spPr>
        </p:cxnSp>
        <p:cxnSp>
          <p:nvCxnSpPr>
            <p:cNvPr id="1711" name="Google Shape;1711;p60"/>
            <p:cNvCxnSpPr/>
            <p:nvPr/>
          </p:nvCxnSpPr>
          <p:spPr>
            <a:xfrm rot="10800000">
              <a:off x="824100" y="2928875"/>
              <a:ext cx="7495800" cy="0"/>
            </a:xfrm>
            <a:prstGeom prst="straightConnector1">
              <a:avLst/>
            </a:prstGeom>
            <a:noFill/>
            <a:ln cap="flat" cmpd="sng" w="9525">
              <a:solidFill>
                <a:schemeClr val="dk1"/>
              </a:solidFill>
              <a:prstDash val="dot"/>
              <a:round/>
              <a:headEnd len="med" w="med" type="none"/>
              <a:tailEnd len="med" w="med" type="none"/>
            </a:ln>
          </p:spPr>
        </p:cxnSp>
      </p:grpSp>
      <p:sp>
        <p:nvSpPr>
          <p:cNvPr id="1712" name="Google Shape;1712;p60"/>
          <p:cNvSpPr txBox="1"/>
          <p:nvPr/>
        </p:nvSpPr>
        <p:spPr>
          <a:xfrm flipH="1">
            <a:off x="5793789" y="3085025"/>
            <a:ext cx="22608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GOALS</a:t>
            </a:r>
            <a:endParaRPr sz="2800">
              <a:solidFill>
                <a:schemeClr val="dk1"/>
              </a:solidFill>
              <a:latin typeface="Karantina"/>
              <a:ea typeface="Karantina"/>
              <a:cs typeface="Karantina"/>
              <a:sym typeface="Karantina"/>
            </a:endParaRPr>
          </a:p>
        </p:txBody>
      </p:sp>
      <p:sp>
        <p:nvSpPr>
          <p:cNvPr id="1713" name="Google Shape;1713;p60"/>
          <p:cNvSpPr txBox="1"/>
          <p:nvPr/>
        </p:nvSpPr>
        <p:spPr>
          <a:xfrm flipH="1">
            <a:off x="5793789" y="3453625"/>
            <a:ext cx="2260800" cy="929700"/>
          </a:xfrm>
          <a:prstGeom prst="rect">
            <a:avLst/>
          </a:prstGeom>
          <a:noFill/>
          <a:ln>
            <a:noFill/>
          </a:ln>
        </p:spPr>
        <p:txBody>
          <a:bodyPr anchorCtr="0" anchor="ctr" bIns="91425" lIns="91425" spcFirstLastPara="1" rIns="91425" wrap="square" tIns="91425">
            <a:noAutofit/>
          </a:bodyPr>
          <a:lstStyle/>
          <a:p>
            <a:pPr indent="-175299" lvl="0" marL="208799" rtl="0" algn="l">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 y</a:t>
            </a:r>
            <a:r>
              <a:rPr lang="en">
                <a:solidFill>
                  <a:schemeClr val="dk1"/>
                </a:solidFill>
                <a:latin typeface="Open Sans"/>
                <a:ea typeface="Open Sans"/>
                <a:cs typeface="Open Sans"/>
                <a:sym typeface="Open Sans"/>
              </a:rPr>
              <a:t>our goal</a:t>
            </a:r>
            <a:endParaRPr>
              <a:solidFill>
                <a:schemeClr val="dk1"/>
              </a:solidFill>
              <a:latin typeface="Open Sans"/>
              <a:ea typeface="Open Sans"/>
              <a:cs typeface="Open Sans"/>
              <a:sym typeface="Open Sans"/>
            </a:endParaRPr>
          </a:p>
          <a:p>
            <a:pPr indent="-175299" lvl="0" marL="208799" rtl="0" algn="l">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 your goal</a:t>
            </a:r>
            <a:endParaRPr>
              <a:solidFill>
                <a:schemeClr val="dk1"/>
              </a:solidFill>
              <a:latin typeface="Open Sans"/>
              <a:ea typeface="Open Sans"/>
              <a:cs typeface="Open Sans"/>
              <a:sym typeface="Open Sans"/>
            </a:endParaRPr>
          </a:p>
          <a:p>
            <a:pPr indent="-175299" lvl="0" marL="208799" rtl="0" algn="l">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 your goal</a:t>
            </a:r>
            <a:endParaRPr>
              <a:solidFill>
                <a:schemeClr val="dk1"/>
              </a:solidFill>
              <a:latin typeface="Open Sans"/>
              <a:ea typeface="Open Sans"/>
              <a:cs typeface="Open Sans"/>
              <a:sym typeface="Open Sans"/>
            </a:endParaRPr>
          </a:p>
        </p:txBody>
      </p:sp>
      <p:sp>
        <p:nvSpPr>
          <p:cNvPr id="1714" name="Google Shape;1714;p60"/>
          <p:cNvSpPr/>
          <p:nvPr/>
        </p:nvSpPr>
        <p:spPr>
          <a:xfrm>
            <a:off x="4834011" y="328888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txBox="1"/>
          <p:nvPr/>
        </p:nvSpPr>
        <p:spPr>
          <a:xfrm flipH="1">
            <a:off x="2045889" y="3085025"/>
            <a:ext cx="22608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DESCRIPTION</a:t>
            </a:r>
            <a:endParaRPr sz="2800">
              <a:solidFill>
                <a:schemeClr val="dk1"/>
              </a:solidFill>
              <a:latin typeface="Karantina"/>
              <a:ea typeface="Karantina"/>
              <a:cs typeface="Karantina"/>
              <a:sym typeface="Karantina"/>
            </a:endParaRPr>
          </a:p>
        </p:txBody>
      </p:sp>
      <p:sp>
        <p:nvSpPr>
          <p:cNvPr id="1716" name="Google Shape;1716;p60"/>
          <p:cNvSpPr txBox="1"/>
          <p:nvPr/>
        </p:nvSpPr>
        <p:spPr>
          <a:xfrm flipH="1">
            <a:off x="2045889" y="3453625"/>
            <a:ext cx="2260800" cy="92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Mercury is the closest planet to the Sun and the smallest one</a:t>
            </a:r>
            <a:endParaRPr>
              <a:solidFill>
                <a:schemeClr val="dk1"/>
              </a:solidFill>
              <a:latin typeface="Open Sans"/>
              <a:ea typeface="Open Sans"/>
              <a:cs typeface="Open Sans"/>
              <a:sym typeface="Open Sans"/>
            </a:endParaRPr>
          </a:p>
        </p:txBody>
      </p:sp>
      <p:sp>
        <p:nvSpPr>
          <p:cNvPr id="1717" name="Google Shape;1717;p60"/>
          <p:cNvSpPr/>
          <p:nvPr/>
        </p:nvSpPr>
        <p:spPr>
          <a:xfrm>
            <a:off x="1086111" y="328888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txBox="1"/>
          <p:nvPr/>
        </p:nvSpPr>
        <p:spPr>
          <a:xfrm flipH="1">
            <a:off x="2045889" y="1557725"/>
            <a:ext cx="22608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$ 25,000,000</a:t>
            </a:r>
            <a:endParaRPr sz="2800">
              <a:solidFill>
                <a:schemeClr val="dk1"/>
              </a:solidFill>
              <a:latin typeface="Karantina"/>
              <a:ea typeface="Karantina"/>
              <a:cs typeface="Karantina"/>
              <a:sym typeface="Karantina"/>
            </a:endParaRPr>
          </a:p>
        </p:txBody>
      </p:sp>
      <p:sp>
        <p:nvSpPr>
          <p:cNvPr id="1719" name="Google Shape;1719;p60"/>
          <p:cNvSpPr txBox="1"/>
          <p:nvPr/>
        </p:nvSpPr>
        <p:spPr>
          <a:xfrm flipH="1">
            <a:off x="2045889" y="1926325"/>
            <a:ext cx="2260800" cy="92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Venus has a beautiful name and is the second planet from the Sun</a:t>
            </a:r>
            <a:endParaRPr>
              <a:solidFill>
                <a:schemeClr val="dk1"/>
              </a:solidFill>
              <a:latin typeface="Open Sans"/>
              <a:ea typeface="Open Sans"/>
              <a:cs typeface="Open Sans"/>
              <a:sym typeface="Open Sans"/>
            </a:endParaRPr>
          </a:p>
        </p:txBody>
      </p:sp>
      <p:sp>
        <p:nvSpPr>
          <p:cNvPr id="1720" name="Google Shape;1720;p60"/>
          <p:cNvSpPr/>
          <p:nvPr/>
        </p:nvSpPr>
        <p:spPr>
          <a:xfrm>
            <a:off x="1086111" y="176158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txBox="1"/>
          <p:nvPr/>
        </p:nvSpPr>
        <p:spPr>
          <a:xfrm flipH="1">
            <a:off x="5793789" y="1557725"/>
            <a:ext cx="22608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CHANNEL</a:t>
            </a:r>
            <a:endParaRPr sz="2800">
              <a:solidFill>
                <a:schemeClr val="dk1"/>
              </a:solidFill>
              <a:latin typeface="Karantina"/>
              <a:ea typeface="Karantina"/>
              <a:cs typeface="Karantina"/>
              <a:sym typeface="Karantina"/>
            </a:endParaRPr>
          </a:p>
        </p:txBody>
      </p:sp>
      <p:sp>
        <p:nvSpPr>
          <p:cNvPr id="1722" name="Google Shape;1722;p60"/>
          <p:cNvSpPr txBox="1"/>
          <p:nvPr/>
        </p:nvSpPr>
        <p:spPr>
          <a:xfrm flipH="1">
            <a:off x="5793789" y="1926325"/>
            <a:ext cx="2260800" cy="92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Jupiter is a gas giant and the biggest planet in the Solar System</a:t>
            </a:r>
            <a:endParaRPr>
              <a:solidFill>
                <a:schemeClr val="dk1"/>
              </a:solidFill>
              <a:latin typeface="Open Sans"/>
              <a:ea typeface="Open Sans"/>
              <a:cs typeface="Open Sans"/>
              <a:sym typeface="Open Sans"/>
            </a:endParaRPr>
          </a:p>
        </p:txBody>
      </p:sp>
      <p:sp>
        <p:nvSpPr>
          <p:cNvPr id="1723" name="Google Shape;1723;p60"/>
          <p:cNvSpPr/>
          <p:nvPr/>
        </p:nvSpPr>
        <p:spPr>
          <a:xfrm>
            <a:off x="4834011" y="176158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60"/>
          <p:cNvGrpSpPr/>
          <p:nvPr/>
        </p:nvGrpSpPr>
        <p:grpSpPr>
          <a:xfrm>
            <a:off x="5057607" y="3512438"/>
            <a:ext cx="360108" cy="360183"/>
            <a:chOff x="5049725" y="2027900"/>
            <a:chExt cx="481750" cy="481850"/>
          </a:xfrm>
        </p:grpSpPr>
        <p:sp>
          <p:nvSpPr>
            <p:cNvPr id="1725" name="Google Shape;1725;p6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6" name="Google Shape;1726;p6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7" name="Google Shape;1727;p6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8" name="Google Shape;1728;p6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9" name="Google Shape;1729;p6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0" name="Google Shape;1730;p6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1" name="Google Shape;1731;p6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2" name="Google Shape;1732;p6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33" name="Google Shape;1733;p60"/>
          <p:cNvGrpSpPr/>
          <p:nvPr/>
        </p:nvGrpSpPr>
        <p:grpSpPr>
          <a:xfrm>
            <a:off x="1312127" y="2066803"/>
            <a:ext cx="355268" cy="196854"/>
            <a:chOff x="903075" y="2730000"/>
            <a:chExt cx="475275" cy="263350"/>
          </a:xfrm>
        </p:grpSpPr>
        <p:sp>
          <p:nvSpPr>
            <p:cNvPr id="1734" name="Google Shape;1734;p6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5" name="Google Shape;1735;p6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6" name="Google Shape;1736;p6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37" name="Google Shape;1737;p60"/>
          <p:cNvGrpSpPr/>
          <p:nvPr/>
        </p:nvGrpSpPr>
        <p:grpSpPr>
          <a:xfrm>
            <a:off x="5111044" y="1985148"/>
            <a:ext cx="253234" cy="360164"/>
            <a:chOff x="3342725" y="2620775"/>
            <a:chExt cx="338775" cy="481825"/>
          </a:xfrm>
        </p:grpSpPr>
        <p:sp>
          <p:nvSpPr>
            <p:cNvPr id="1738" name="Google Shape;1738;p6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9" name="Google Shape;1739;p6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0" name="Google Shape;1740;p6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41" name="Google Shape;1741;p60"/>
          <p:cNvGrpSpPr/>
          <p:nvPr/>
        </p:nvGrpSpPr>
        <p:grpSpPr>
          <a:xfrm>
            <a:off x="1305913" y="3512251"/>
            <a:ext cx="367695" cy="360557"/>
            <a:chOff x="1490050" y="3805975"/>
            <a:chExt cx="491900" cy="482350"/>
          </a:xfrm>
        </p:grpSpPr>
        <p:sp>
          <p:nvSpPr>
            <p:cNvPr id="1742" name="Google Shape;1742;p6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3" name="Google Shape;1743;p6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4" name="Google Shape;1744;p6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5" name="Google Shape;1745;p6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61"/>
          <p:cNvSpPr/>
          <p:nvPr/>
        </p:nvSpPr>
        <p:spPr>
          <a:xfrm>
            <a:off x="5521669" y="1403450"/>
            <a:ext cx="2655600" cy="30513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1"/>
          <p:cNvSpPr txBox="1"/>
          <p:nvPr/>
        </p:nvSpPr>
        <p:spPr>
          <a:xfrm flipH="1">
            <a:off x="1926131" y="3585964"/>
            <a:ext cx="32139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DESCRIPTION</a:t>
            </a:r>
            <a:endParaRPr sz="2800">
              <a:solidFill>
                <a:schemeClr val="dk1"/>
              </a:solidFill>
              <a:latin typeface="Karantina"/>
              <a:ea typeface="Karantina"/>
              <a:cs typeface="Karantina"/>
              <a:sym typeface="Karantina"/>
            </a:endParaRPr>
          </a:p>
        </p:txBody>
      </p:sp>
      <p:sp>
        <p:nvSpPr>
          <p:cNvPr id="1752" name="Google Shape;1752;p61"/>
          <p:cNvSpPr txBox="1"/>
          <p:nvPr/>
        </p:nvSpPr>
        <p:spPr>
          <a:xfrm flipH="1">
            <a:off x="1926131" y="4011951"/>
            <a:ext cx="3213900" cy="5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Mercury is the closest planet to the Sun and the smallest one</a:t>
            </a:r>
            <a:endParaRPr>
              <a:solidFill>
                <a:schemeClr val="dk1"/>
              </a:solidFill>
              <a:latin typeface="Open Sans"/>
              <a:ea typeface="Open Sans"/>
              <a:cs typeface="Open Sans"/>
              <a:sym typeface="Open Sans"/>
            </a:endParaRPr>
          </a:p>
        </p:txBody>
      </p:sp>
      <p:sp>
        <p:nvSpPr>
          <p:cNvPr id="1753" name="Google Shape;1753;p61"/>
          <p:cNvSpPr/>
          <p:nvPr/>
        </p:nvSpPr>
        <p:spPr>
          <a:xfrm>
            <a:off x="966861" y="364740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1"/>
          <p:cNvSpPr txBox="1"/>
          <p:nvPr/>
        </p:nvSpPr>
        <p:spPr>
          <a:xfrm flipH="1">
            <a:off x="1926131" y="1342000"/>
            <a:ext cx="32139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$ 25,000,000</a:t>
            </a:r>
            <a:endParaRPr sz="2800">
              <a:solidFill>
                <a:schemeClr val="dk1"/>
              </a:solidFill>
              <a:latin typeface="Karantina"/>
              <a:ea typeface="Karantina"/>
              <a:cs typeface="Karantina"/>
              <a:sym typeface="Karantina"/>
            </a:endParaRPr>
          </a:p>
        </p:txBody>
      </p:sp>
      <p:sp>
        <p:nvSpPr>
          <p:cNvPr id="1755" name="Google Shape;1755;p61"/>
          <p:cNvSpPr txBox="1"/>
          <p:nvPr/>
        </p:nvSpPr>
        <p:spPr>
          <a:xfrm flipH="1">
            <a:off x="1926131" y="1768087"/>
            <a:ext cx="3213900" cy="5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Venus has a beautiful name and is the second planet from the Sun</a:t>
            </a:r>
            <a:endParaRPr>
              <a:solidFill>
                <a:schemeClr val="dk1"/>
              </a:solidFill>
              <a:latin typeface="Open Sans"/>
              <a:ea typeface="Open Sans"/>
              <a:cs typeface="Open Sans"/>
              <a:sym typeface="Open Sans"/>
            </a:endParaRPr>
          </a:p>
        </p:txBody>
      </p:sp>
      <p:sp>
        <p:nvSpPr>
          <p:cNvPr id="1756" name="Google Shape;1756;p61"/>
          <p:cNvSpPr/>
          <p:nvPr/>
        </p:nvSpPr>
        <p:spPr>
          <a:xfrm>
            <a:off x="966861" y="1403439"/>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1"/>
          <p:cNvSpPr txBox="1"/>
          <p:nvPr/>
        </p:nvSpPr>
        <p:spPr>
          <a:xfrm flipH="1">
            <a:off x="1926131" y="2463982"/>
            <a:ext cx="32139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CHANNEL</a:t>
            </a:r>
            <a:endParaRPr sz="2800">
              <a:solidFill>
                <a:schemeClr val="dk1"/>
              </a:solidFill>
              <a:latin typeface="Karantina"/>
              <a:ea typeface="Karantina"/>
              <a:cs typeface="Karantina"/>
              <a:sym typeface="Karantina"/>
            </a:endParaRPr>
          </a:p>
        </p:txBody>
      </p:sp>
      <p:sp>
        <p:nvSpPr>
          <p:cNvPr id="1758" name="Google Shape;1758;p61"/>
          <p:cNvSpPr txBox="1"/>
          <p:nvPr/>
        </p:nvSpPr>
        <p:spPr>
          <a:xfrm flipH="1">
            <a:off x="1926131" y="2890019"/>
            <a:ext cx="3213900" cy="5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Jupiter is </a:t>
            </a:r>
            <a:r>
              <a:rPr lang="en">
                <a:solidFill>
                  <a:schemeClr val="dk1"/>
                </a:solidFill>
                <a:latin typeface="Open Sans"/>
                <a:ea typeface="Open Sans"/>
                <a:cs typeface="Open Sans"/>
                <a:sym typeface="Open Sans"/>
              </a:rPr>
              <a:t>a gas giant and the biggest planet in the Solar System</a:t>
            </a:r>
            <a:endParaRPr>
              <a:solidFill>
                <a:schemeClr val="dk1"/>
              </a:solidFill>
              <a:latin typeface="Open Sans"/>
              <a:ea typeface="Open Sans"/>
              <a:cs typeface="Open Sans"/>
              <a:sym typeface="Open Sans"/>
            </a:endParaRPr>
          </a:p>
        </p:txBody>
      </p:sp>
      <p:sp>
        <p:nvSpPr>
          <p:cNvPr id="1759" name="Google Shape;1759;p61"/>
          <p:cNvSpPr/>
          <p:nvPr/>
        </p:nvSpPr>
        <p:spPr>
          <a:xfrm>
            <a:off x="966861" y="2525413"/>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0" name="Google Shape;1760;p61"/>
          <p:cNvGrpSpPr/>
          <p:nvPr/>
        </p:nvGrpSpPr>
        <p:grpSpPr>
          <a:xfrm>
            <a:off x="1181943" y="2739474"/>
            <a:ext cx="377136" cy="379177"/>
            <a:chOff x="-49027775" y="3550975"/>
            <a:chExt cx="300100" cy="301700"/>
          </a:xfrm>
        </p:grpSpPr>
        <p:sp>
          <p:nvSpPr>
            <p:cNvPr id="1761" name="Google Shape;1761;p6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61"/>
          <p:cNvGrpSpPr/>
          <p:nvPr/>
        </p:nvGrpSpPr>
        <p:grpSpPr>
          <a:xfrm>
            <a:off x="1182304" y="3863206"/>
            <a:ext cx="376415" cy="375704"/>
            <a:chOff x="-31094350" y="3194000"/>
            <a:chExt cx="292225" cy="291650"/>
          </a:xfrm>
        </p:grpSpPr>
        <p:sp>
          <p:nvSpPr>
            <p:cNvPr id="1772" name="Google Shape;1772;p6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61"/>
          <p:cNvGrpSpPr/>
          <p:nvPr/>
        </p:nvGrpSpPr>
        <p:grpSpPr>
          <a:xfrm>
            <a:off x="1193812" y="1630389"/>
            <a:ext cx="353399" cy="353399"/>
            <a:chOff x="6239925" y="2032450"/>
            <a:chExt cx="472775" cy="472775"/>
          </a:xfrm>
        </p:grpSpPr>
        <p:sp>
          <p:nvSpPr>
            <p:cNvPr id="1781" name="Google Shape;1781;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2" name="Google Shape;1782;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783" name="Google Shape;1783;p61"/>
          <p:cNvSpPr txBox="1"/>
          <p:nvPr/>
        </p:nvSpPr>
        <p:spPr>
          <a:xfrm flipH="1">
            <a:off x="5806219" y="2730045"/>
            <a:ext cx="20865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GOALS</a:t>
            </a:r>
            <a:endParaRPr sz="2800">
              <a:solidFill>
                <a:schemeClr val="dk1"/>
              </a:solidFill>
              <a:latin typeface="Karantina"/>
              <a:ea typeface="Karantina"/>
              <a:cs typeface="Karantina"/>
              <a:sym typeface="Karantina"/>
            </a:endParaRPr>
          </a:p>
        </p:txBody>
      </p:sp>
      <p:sp>
        <p:nvSpPr>
          <p:cNvPr id="1784" name="Google Shape;1784;p61"/>
          <p:cNvSpPr txBox="1"/>
          <p:nvPr/>
        </p:nvSpPr>
        <p:spPr>
          <a:xfrm flipH="1">
            <a:off x="5806219" y="3074842"/>
            <a:ext cx="2086500" cy="1164600"/>
          </a:xfrm>
          <a:prstGeom prst="rect">
            <a:avLst/>
          </a:prstGeom>
          <a:noFill/>
          <a:ln>
            <a:noFill/>
          </a:ln>
        </p:spPr>
        <p:txBody>
          <a:bodyPr anchorCtr="0" anchor="ctr" bIns="91425" lIns="91425" spcFirstLastPara="1" rIns="91425" wrap="square" tIns="91425">
            <a:noAutofit/>
          </a:bodyPr>
          <a:lstStyle/>
          <a:p>
            <a:pPr indent="-175299" lvl="0" marL="208799" rtl="0" algn="ctr">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a:t>
            </a:r>
            <a:r>
              <a:rPr lang="en">
                <a:solidFill>
                  <a:schemeClr val="dk1"/>
                </a:solidFill>
                <a:latin typeface="Open Sans"/>
                <a:ea typeface="Open Sans"/>
                <a:cs typeface="Open Sans"/>
                <a:sym typeface="Open Sans"/>
              </a:rPr>
              <a:t> your goal</a:t>
            </a:r>
            <a:endParaRPr>
              <a:solidFill>
                <a:schemeClr val="dk1"/>
              </a:solidFill>
              <a:latin typeface="Open Sans"/>
              <a:ea typeface="Open Sans"/>
              <a:cs typeface="Open Sans"/>
              <a:sym typeface="Open Sans"/>
            </a:endParaRPr>
          </a:p>
          <a:p>
            <a:pPr indent="-175299" lvl="0" marL="208799" rtl="0" algn="ctr">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a:t>
            </a:r>
            <a:r>
              <a:rPr lang="en">
                <a:solidFill>
                  <a:schemeClr val="dk1"/>
                </a:solidFill>
                <a:latin typeface="Open Sans"/>
                <a:ea typeface="Open Sans"/>
                <a:cs typeface="Open Sans"/>
                <a:sym typeface="Open Sans"/>
              </a:rPr>
              <a:t> your goal</a:t>
            </a:r>
            <a:endParaRPr>
              <a:solidFill>
                <a:schemeClr val="dk1"/>
              </a:solidFill>
              <a:latin typeface="Open Sans"/>
              <a:ea typeface="Open Sans"/>
              <a:cs typeface="Open Sans"/>
              <a:sym typeface="Open Sans"/>
            </a:endParaRPr>
          </a:p>
          <a:p>
            <a:pPr indent="-175299" lvl="0" marL="208799" rtl="0" algn="ctr">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a:t>
            </a:r>
            <a:r>
              <a:rPr lang="en">
                <a:solidFill>
                  <a:schemeClr val="dk1"/>
                </a:solidFill>
                <a:latin typeface="Open Sans"/>
                <a:ea typeface="Open Sans"/>
                <a:cs typeface="Open Sans"/>
                <a:sym typeface="Open Sans"/>
              </a:rPr>
              <a:t> your goal</a:t>
            </a:r>
            <a:endParaRPr>
              <a:solidFill>
                <a:schemeClr val="dk1"/>
              </a:solidFill>
              <a:latin typeface="Open Sans"/>
              <a:ea typeface="Open Sans"/>
              <a:cs typeface="Open Sans"/>
              <a:sym typeface="Open Sans"/>
            </a:endParaRPr>
          </a:p>
          <a:p>
            <a:pPr indent="-175299" lvl="0" marL="208799" rtl="0" algn="ctr">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 your goal</a:t>
            </a:r>
            <a:endParaRPr>
              <a:solidFill>
                <a:schemeClr val="dk1"/>
              </a:solidFill>
              <a:latin typeface="Open Sans"/>
              <a:ea typeface="Open Sans"/>
              <a:cs typeface="Open Sans"/>
              <a:sym typeface="Open Sans"/>
            </a:endParaRPr>
          </a:p>
        </p:txBody>
      </p:sp>
      <p:sp>
        <p:nvSpPr>
          <p:cNvPr id="1785" name="Google Shape;1785;p61"/>
          <p:cNvSpPr/>
          <p:nvPr/>
        </p:nvSpPr>
        <p:spPr>
          <a:xfrm>
            <a:off x="6445819" y="178205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6" name="Google Shape;1786;p61"/>
          <p:cNvGrpSpPr/>
          <p:nvPr/>
        </p:nvGrpSpPr>
        <p:grpSpPr>
          <a:xfrm>
            <a:off x="6672778" y="2010668"/>
            <a:ext cx="353381" cy="350064"/>
            <a:chOff x="5049725" y="1435050"/>
            <a:chExt cx="486550" cy="481850"/>
          </a:xfrm>
        </p:grpSpPr>
        <p:sp>
          <p:nvSpPr>
            <p:cNvPr id="1787" name="Google Shape;1787;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8" name="Google Shape;1788;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9" name="Google Shape;1789;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90" name="Google Shape;1790;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91" name="Google Shape;1791;p61"/>
          <p:cNvGrpSpPr/>
          <p:nvPr/>
        </p:nvGrpSpPr>
        <p:grpSpPr>
          <a:xfrm>
            <a:off x="966731" y="2368075"/>
            <a:ext cx="4173300" cy="1122000"/>
            <a:chOff x="966731" y="2368075"/>
            <a:chExt cx="4173300" cy="1122000"/>
          </a:xfrm>
        </p:grpSpPr>
        <p:cxnSp>
          <p:nvCxnSpPr>
            <p:cNvPr id="1792" name="Google Shape;1792;p61"/>
            <p:cNvCxnSpPr/>
            <p:nvPr/>
          </p:nvCxnSpPr>
          <p:spPr>
            <a:xfrm rot="10800000">
              <a:off x="966731" y="2368075"/>
              <a:ext cx="4173300" cy="0"/>
            </a:xfrm>
            <a:prstGeom prst="straightConnector1">
              <a:avLst/>
            </a:prstGeom>
            <a:noFill/>
            <a:ln cap="flat" cmpd="sng" w="9525">
              <a:solidFill>
                <a:schemeClr val="dk1"/>
              </a:solidFill>
              <a:prstDash val="dot"/>
              <a:round/>
              <a:headEnd len="med" w="med" type="triangle"/>
              <a:tailEnd len="med" w="med" type="none"/>
            </a:ln>
          </p:spPr>
        </p:cxnSp>
        <p:cxnSp>
          <p:nvCxnSpPr>
            <p:cNvPr id="1793" name="Google Shape;1793;p61"/>
            <p:cNvCxnSpPr/>
            <p:nvPr/>
          </p:nvCxnSpPr>
          <p:spPr>
            <a:xfrm rot="10800000">
              <a:off x="966731" y="3490075"/>
              <a:ext cx="4173300" cy="0"/>
            </a:xfrm>
            <a:prstGeom prst="straightConnector1">
              <a:avLst/>
            </a:prstGeom>
            <a:noFill/>
            <a:ln cap="flat" cmpd="sng" w="9525">
              <a:solidFill>
                <a:schemeClr val="dk1"/>
              </a:solidFill>
              <a:prstDash val="dot"/>
              <a:round/>
              <a:headEnd len="med" w="med" type="triangle"/>
              <a:tailEnd len="med" w="med" type="none"/>
            </a:ln>
          </p:spPr>
        </p:cxnSp>
      </p:grpSp>
      <p:sp>
        <p:nvSpPr>
          <p:cNvPr id="1794" name="Google Shape;1794;p6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62"/>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 OUTREACH</a:t>
            </a:r>
            <a:endParaRPr/>
          </a:p>
        </p:txBody>
      </p:sp>
      <p:sp>
        <p:nvSpPr>
          <p:cNvPr id="1800" name="Google Shape;1800;p62"/>
          <p:cNvSpPr txBox="1"/>
          <p:nvPr>
            <p:ph idx="4294967295" type="subTitle"/>
          </p:nvPr>
        </p:nvSpPr>
        <p:spPr>
          <a:xfrm>
            <a:off x="6172794" y="1339200"/>
            <a:ext cx="2102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KEY MESSAGE</a:t>
            </a:r>
            <a:endParaRPr sz="2800">
              <a:latin typeface="Karantina"/>
              <a:ea typeface="Karantina"/>
              <a:cs typeface="Karantina"/>
              <a:sym typeface="Karantina"/>
            </a:endParaRPr>
          </a:p>
        </p:txBody>
      </p:sp>
      <p:sp>
        <p:nvSpPr>
          <p:cNvPr id="1801" name="Google Shape;1801;p62"/>
          <p:cNvSpPr txBox="1"/>
          <p:nvPr>
            <p:ph idx="4294967295" type="subTitle"/>
          </p:nvPr>
        </p:nvSpPr>
        <p:spPr>
          <a:xfrm>
            <a:off x="6172794" y="1715226"/>
            <a:ext cx="21027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Ceres is located in the main asteroid belt</a:t>
            </a:r>
            <a:endParaRPr/>
          </a:p>
        </p:txBody>
      </p:sp>
      <p:sp>
        <p:nvSpPr>
          <p:cNvPr id="1802" name="Google Shape;1802;p62"/>
          <p:cNvSpPr/>
          <p:nvPr/>
        </p:nvSpPr>
        <p:spPr>
          <a:xfrm flipH="1">
            <a:off x="868443" y="2475088"/>
            <a:ext cx="508200" cy="508200"/>
          </a:xfrm>
          <a:prstGeom prst="ellipse">
            <a:avLst/>
          </a:prstGeom>
          <a:gradFill>
            <a:gsLst>
              <a:gs pos="0">
                <a:srgbClr val="515EA6">
                  <a:alpha val="73725"/>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2"/>
          <p:cNvSpPr/>
          <p:nvPr/>
        </p:nvSpPr>
        <p:spPr>
          <a:xfrm flipH="1">
            <a:off x="868443" y="3456253"/>
            <a:ext cx="508200" cy="508200"/>
          </a:xfrm>
          <a:prstGeom prst="ellipse">
            <a:avLst/>
          </a:prstGeom>
          <a:gradFill>
            <a:gsLst>
              <a:gs pos="0">
                <a:srgbClr val="515EA6">
                  <a:alpha val="73725"/>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flipH="1">
            <a:off x="868443" y="3946836"/>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txBox="1"/>
          <p:nvPr>
            <p:ph idx="4294967295" type="subTitle"/>
          </p:nvPr>
        </p:nvSpPr>
        <p:spPr>
          <a:xfrm>
            <a:off x="868506" y="1339200"/>
            <a:ext cx="2102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MEDIA CHANNELS</a:t>
            </a:r>
            <a:endParaRPr sz="2800">
              <a:latin typeface="Karantina"/>
              <a:ea typeface="Karantina"/>
              <a:cs typeface="Karantina"/>
              <a:sym typeface="Karantina"/>
            </a:endParaRPr>
          </a:p>
        </p:txBody>
      </p:sp>
      <p:sp>
        <p:nvSpPr>
          <p:cNvPr id="1806" name="Google Shape;1806;p62"/>
          <p:cNvSpPr txBox="1"/>
          <p:nvPr>
            <p:ph idx="4294967295" type="subTitle"/>
          </p:nvPr>
        </p:nvSpPr>
        <p:spPr>
          <a:xfrm>
            <a:off x="868506" y="1715226"/>
            <a:ext cx="21027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807" name="Google Shape;1807;p62"/>
          <p:cNvSpPr txBox="1"/>
          <p:nvPr>
            <p:ph idx="4294967295" type="subTitle"/>
          </p:nvPr>
        </p:nvSpPr>
        <p:spPr>
          <a:xfrm>
            <a:off x="3520650" y="1339200"/>
            <a:ext cx="2102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GOALS</a:t>
            </a:r>
            <a:endParaRPr sz="2800">
              <a:latin typeface="Karantina"/>
              <a:ea typeface="Karantina"/>
              <a:cs typeface="Karantina"/>
              <a:sym typeface="Karantina"/>
            </a:endParaRPr>
          </a:p>
        </p:txBody>
      </p:sp>
      <p:sp>
        <p:nvSpPr>
          <p:cNvPr id="1808" name="Google Shape;1808;p62"/>
          <p:cNvSpPr txBox="1"/>
          <p:nvPr>
            <p:ph idx="4294967295" type="subTitle"/>
          </p:nvPr>
        </p:nvSpPr>
        <p:spPr>
          <a:xfrm>
            <a:off x="3520650" y="1715226"/>
            <a:ext cx="21027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sp>
        <p:nvSpPr>
          <p:cNvPr id="1809" name="Google Shape;1809;p62"/>
          <p:cNvSpPr txBox="1"/>
          <p:nvPr/>
        </p:nvSpPr>
        <p:spPr>
          <a:xfrm>
            <a:off x="1487525" y="2540938"/>
            <a:ext cx="1483800" cy="376500"/>
          </a:xfrm>
          <a:prstGeom prst="rect">
            <a:avLst/>
          </a:prstGeom>
          <a:noFill/>
          <a:ln>
            <a:noFill/>
          </a:ln>
        </p:spPr>
        <p:txBody>
          <a:bodyPr anchorCtr="0" anchor="ctr" bIns="118850"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Social Media</a:t>
            </a:r>
            <a:endParaRPr>
              <a:solidFill>
                <a:schemeClr val="dk1"/>
              </a:solidFill>
              <a:latin typeface="Open Sans"/>
              <a:ea typeface="Open Sans"/>
              <a:cs typeface="Open Sans"/>
              <a:sym typeface="Open Sans"/>
            </a:endParaRPr>
          </a:p>
        </p:txBody>
      </p:sp>
      <p:sp>
        <p:nvSpPr>
          <p:cNvPr id="1810" name="Google Shape;1810;p62"/>
          <p:cNvSpPr txBox="1"/>
          <p:nvPr/>
        </p:nvSpPr>
        <p:spPr>
          <a:xfrm>
            <a:off x="1487525" y="3522103"/>
            <a:ext cx="1483800" cy="376500"/>
          </a:xfrm>
          <a:prstGeom prst="rect">
            <a:avLst/>
          </a:prstGeom>
          <a:noFill/>
          <a:ln>
            <a:noFill/>
          </a:ln>
        </p:spPr>
        <p:txBody>
          <a:bodyPr anchorCtr="0" anchor="ctr" bIns="118850"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Multimedia</a:t>
            </a:r>
            <a:endParaRPr>
              <a:solidFill>
                <a:schemeClr val="dk1"/>
              </a:solidFill>
              <a:latin typeface="Open Sans"/>
              <a:ea typeface="Open Sans"/>
              <a:cs typeface="Open Sans"/>
              <a:sym typeface="Open Sans"/>
            </a:endParaRPr>
          </a:p>
        </p:txBody>
      </p:sp>
      <p:sp>
        <p:nvSpPr>
          <p:cNvPr id="1811" name="Google Shape;1811;p62"/>
          <p:cNvSpPr txBox="1"/>
          <p:nvPr/>
        </p:nvSpPr>
        <p:spPr>
          <a:xfrm>
            <a:off x="1487525" y="4012686"/>
            <a:ext cx="1483800" cy="376500"/>
          </a:xfrm>
          <a:prstGeom prst="rect">
            <a:avLst/>
          </a:prstGeom>
          <a:noFill/>
          <a:ln>
            <a:noFill/>
          </a:ln>
        </p:spPr>
        <p:txBody>
          <a:bodyPr anchorCtr="0" anchor="ctr" bIns="118850"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Radio</a:t>
            </a:r>
            <a:endParaRPr>
              <a:solidFill>
                <a:schemeClr val="dk1"/>
              </a:solidFill>
              <a:latin typeface="Open Sans"/>
              <a:ea typeface="Open Sans"/>
              <a:cs typeface="Open Sans"/>
              <a:sym typeface="Open Sans"/>
            </a:endParaRPr>
          </a:p>
        </p:txBody>
      </p:sp>
      <p:sp>
        <p:nvSpPr>
          <p:cNvPr id="1812" name="Google Shape;1812;p62"/>
          <p:cNvSpPr txBox="1"/>
          <p:nvPr/>
        </p:nvSpPr>
        <p:spPr>
          <a:xfrm>
            <a:off x="1487462" y="3031521"/>
            <a:ext cx="1483800" cy="376500"/>
          </a:xfrm>
          <a:prstGeom prst="rect">
            <a:avLst/>
          </a:prstGeom>
          <a:noFill/>
          <a:ln>
            <a:noFill/>
          </a:ln>
        </p:spPr>
        <p:txBody>
          <a:bodyPr anchorCtr="0" anchor="ctr" bIns="118850"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Press</a:t>
            </a:r>
            <a:endParaRPr>
              <a:solidFill>
                <a:schemeClr val="dk1"/>
              </a:solidFill>
              <a:latin typeface="Open Sans"/>
              <a:ea typeface="Open Sans"/>
              <a:cs typeface="Open Sans"/>
              <a:sym typeface="Open Sans"/>
            </a:endParaRPr>
          </a:p>
        </p:txBody>
      </p:sp>
      <p:sp>
        <p:nvSpPr>
          <p:cNvPr id="1813" name="Google Shape;1813;p62"/>
          <p:cNvSpPr/>
          <p:nvPr/>
        </p:nvSpPr>
        <p:spPr>
          <a:xfrm flipH="1">
            <a:off x="868443" y="2965671"/>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62"/>
          <p:cNvGrpSpPr/>
          <p:nvPr/>
        </p:nvGrpSpPr>
        <p:grpSpPr>
          <a:xfrm>
            <a:off x="1003508" y="2597205"/>
            <a:ext cx="238072" cy="263966"/>
            <a:chOff x="3300325" y="249875"/>
            <a:chExt cx="433725" cy="480900"/>
          </a:xfrm>
        </p:grpSpPr>
        <p:sp>
          <p:nvSpPr>
            <p:cNvPr id="1815" name="Google Shape;1815;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6" name="Google Shape;1816;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7" name="Google Shape;1817;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8" name="Google Shape;1818;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9" name="Google Shape;1819;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0" name="Google Shape;1820;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21" name="Google Shape;1821;p62"/>
          <p:cNvGrpSpPr/>
          <p:nvPr/>
        </p:nvGrpSpPr>
        <p:grpSpPr>
          <a:xfrm>
            <a:off x="990306" y="3087534"/>
            <a:ext cx="264474" cy="264474"/>
            <a:chOff x="900750" y="1436075"/>
            <a:chExt cx="481825" cy="481825"/>
          </a:xfrm>
        </p:grpSpPr>
        <p:sp>
          <p:nvSpPr>
            <p:cNvPr id="1822" name="Google Shape;1822;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3" name="Google Shape;1823;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4" name="Google Shape;1824;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5" name="Google Shape;1825;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26" name="Google Shape;1826;p62"/>
          <p:cNvGrpSpPr/>
          <p:nvPr/>
        </p:nvGrpSpPr>
        <p:grpSpPr>
          <a:xfrm>
            <a:off x="985387" y="4084926"/>
            <a:ext cx="274313" cy="232020"/>
            <a:chOff x="2678350" y="1464650"/>
            <a:chExt cx="499750" cy="422700"/>
          </a:xfrm>
        </p:grpSpPr>
        <p:sp>
          <p:nvSpPr>
            <p:cNvPr id="1827" name="Google Shape;1827;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8" name="Google Shape;1828;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9" name="Google Shape;1829;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30" name="Google Shape;1830;p62"/>
          <p:cNvGrpSpPr/>
          <p:nvPr/>
        </p:nvGrpSpPr>
        <p:grpSpPr>
          <a:xfrm>
            <a:off x="990306" y="3578117"/>
            <a:ext cx="264474" cy="264474"/>
            <a:chOff x="4456875" y="1435075"/>
            <a:chExt cx="481825" cy="481825"/>
          </a:xfrm>
        </p:grpSpPr>
        <p:sp>
          <p:nvSpPr>
            <p:cNvPr id="1831" name="Google Shape;1831;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2" name="Google Shape;1832;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3" name="Google Shape;1833;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4" name="Google Shape;1834;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5" name="Google Shape;1835;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6" name="Google Shape;1836;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7" name="Google Shape;1837;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8" name="Google Shape;1838;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9" name="Google Shape;1839;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0" name="Google Shape;1840;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1" name="Google Shape;1841;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2" name="Google Shape;1842;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3" name="Google Shape;1843;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4" name="Google Shape;1844;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5" name="Google Shape;1845;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6" name="Google Shape;1846;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7" name="Google Shape;1847;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8" name="Google Shape;1848;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9" name="Google Shape;1849;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850" name="Google Shape;1850;p62"/>
          <p:cNvSpPr txBox="1"/>
          <p:nvPr>
            <p:ph idx="4294967295" type="subTitle"/>
          </p:nvPr>
        </p:nvSpPr>
        <p:spPr>
          <a:xfrm>
            <a:off x="3520587" y="3034285"/>
            <a:ext cx="2102700" cy="37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a:t>
            </a:r>
            <a:r>
              <a:rPr lang="en"/>
              <a:t>s a gas giant</a:t>
            </a:r>
            <a:endParaRPr/>
          </a:p>
        </p:txBody>
      </p:sp>
      <p:grpSp>
        <p:nvGrpSpPr>
          <p:cNvPr id="1851" name="Google Shape;1851;p62"/>
          <p:cNvGrpSpPr/>
          <p:nvPr/>
        </p:nvGrpSpPr>
        <p:grpSpPr>
          <a:xfrm flipH="1">
            <a:off x="3520610" y="2800585"/>
            <a:ext cx="2102655" cy="274200"/>
            <a:chOff x="3616350" y="2475100"/>
            <a:chExt cx="1304700" cy="274200"/>
          </a:xfrm>
        </p:grpSpPr>
        <p:sp>
          <p:nvSpPr>
            <p:cNvPr id="1852" name="Google Shape;1852;p62"/>
            <p:cNvSpPr/>
            <p:nvPr/>
          </p:nvSpPr>
          <p:spPr>
            <a:xfrm rot="5400000">
              <a:off x="4131600" y="1959850"/>
              <a:ext cx="274200" cy="1304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3" name="Google Shape;1853;p62"/>
            <p:cNvSpPr/>
            <p:nvPr/>
          </p:nvSpPr>
          <p:spPr>
            <a:xfrm rot="5400000">
              <a:off x="4457700" y="2285950"/>
              <a:ext cx="274200" cy="6525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54" name="Google Shape;1854;p62"/>
          <p:cNvSpPr txBox="1"/>
          <p:nvPr>
            <p:ph idx="4294967295" type="subTitle"/>
          </p:nvPr>
        </p:nvSpPr>
        <p:spPr>
          <a:xfrm>
            <a:off x="3520587" y="2444725"/>
            <a:ext cx="1051200" cy="274200"/>
          </a:xfrm>
          <a:prstGeom prst="rect">
            <a:avLst/>
          </a:prstGeom>
        </p:spPr>
        <p:txBody>
          <a:bodyPr anchorCtr="0" anchor="ctr" bIns="91425" lIns="91425" spcFirstLastPara="1" rIns="91425" wrap="square" tIns="54850">
            <a:noAutofit/>
          </a:bodyPr>
          <a:lstStyle/>
          <a:p>
            <a:pPr indent="0" lvl="0" marL="0" rtl="0" algn="l">
              <a:spcBef>
                <a:spcPts val="0"/>
              </a:spcBef>
              <a:spcAft>
                <a:spcPts val="0"/>
              </a:spcAft>
              <a:buNone/>
            </a:pPr>
            <a:r>
              <a:rPr lang="en" sz="2800">
                <a:latin typeface="Karantina"/>
                <a:ea typeface="Karantina"/>
                <a:cs typeface="Karantina"/>
                <a:sym typeface="Karantina"/>
              </a:rPr>
              <a:t>50%</a:t>
            </a:r>
            <a:endParaRPr sz="2800">
              <a:latin typeface="Karantina"/>
              <a:ea typeface="Karantina"/>
              <a:cs typeface="Karantina"/>
              <a:sym typeface="Karantina"/>
            </a:endParaRPr>
          </a:p>
        </p:txBody>
      </p:sp>
      <p:sp>
        <p:nvSpPr>
          <p:cNvPr id="1855" name="Google Shape;1855;p62"/>
          <p:cNvSpPr txBox="1"/>
          <p:nvPr>
            <p:ph idx="4294967295" type="subTitle"/>
          </p:nvPr>
        </p:nvSpPr>
        <p:spPr>
          <a:xfrm>
            <a:off x="3520587" y="4194786"/>
            <a:ext cx="2102700" cy="37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grpSp>
        <p:nvGrpSpPr>
          <p:cNvPr id="1856" name="Google Shape;1856;p62"/>
          <p:cNvGrpSpPr/>
          <p:nvPr/>
        </p:nvGrpSpPr>
        <p:grpSpPr>
          <a:xfrm flipH="1">
            <a:off x="3520590" y="3961094"/>
            <a:ext cx="2102674" cy="274202"/>
            <a:chOff x="3616350" y="2475098"/>
            <a:chExt cx="1304712" cy="274202"/>
          </a:xfrm>
        </p:grpSpPr>
        <p:sp>
          <p:nvSpPr>
            <p:cNvPr id="1857" name="Google Shape;1857;p62"/>
            <p:cNvSpPr/>
            <p:nvPr/>
          </p:nvSpPr>
          <p:spPr>
            <a:xfrm rot="5400000">
              <a:off x="4131600" y="1959850"/>
              <a:ext cx="274200" cy="1304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8" name="Google Shape;1858;p62"/>
            <p:cNvSpPr/>
            <p:nvPr/>
          </p:nvSpPr>
          <p:spPr>
            <a:xfrm rot="5400000">
              <a:off x="4261212" y="2089448"/>
              <a:ext cx="274200" cy="10455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59" name="Google Shape;1859;p62"/>
          <p:cNvSpPr txBox="1"/>
          <p:nvPr>
            <p:ph idx="4294967295" type="subTitle"/>
          </p:nvPr>
        </p:nvSpPr>
        <p:spPr>
          <a:xfrm>
            <a:off x="3520587" y="3605237"/>
            <a:ext cx="1051200" cy="274200"/>
          </a:xfrm>
          <a:prstGeom prst="rect">
            <a:avLst/>
          </a:prstGeom>
        </p:spPr>
        <p:txBody>
          <a:bodyPr anchorCtr="0" anchor="ctr" bIns="91425" lIns="91425" spcFirstLastPara="1" rIns="91425" wrap="square" tIns="54850">
            <a:noAutofit/>
          </a:bodyPr>
          <a:lstStyle/>
          <a:p>
            <a:pPr indent="0" lvl="0" marL="0" rtl="0" algn="l">
              <a:spcBef>
                <a:spcPts val="0"/>
              </a:spcBef>
              <a:spcAft>
                <a:spcPts val="0"/>
              </a:spcAft>
              <a:buNone/>
            </a:pPr>
            <a:r>
              <a:rPr lang="en" sz="2800">
                <a:latin typeface="Karantina"/>
                <a:ea typeface="Karantina"/>
                <a:cs typeface="Karantina"/>
                <a:sym typeface="Karantina"/>
              </a:rPr>
              <a:t>8</a:t>
            </a:r>
            <a:r>
              <a:rPr lang="en" sz="2800">
                <a:latin typeface="Karantina"/>
                <a:ea typeface="Karantina"/>
                <a:cs typeface="Karantina"/>
                <a:sym typeface="Karantina"/>
              </a:rPr>
              <a:t>0%</a:t>
            </a:r>
            <a:endParaRPr sz="2800">
              <a:latin typeface="Karantina"/>
              <a:ea typeface="Karantina"/>
              <a:cs typeface="Karantina"/>
              <a:sym typeface="Karantina"/>
            </a:endParaRPr>
          </a:p>
        </p:txBody>
      </p:sp>
      <p:graphicFrame>
        <p:nvGraphicFramePr>
          <p:cNvPr id="1860" name="Google Shape;1860;p62"/>
          <p:cNvGraphicFramePr/>
          <p:nvPr/>
        </p:nvGraphicFramePr>
        <p:xfrm>
          <a:off x="6172794" y="2475088"/>
          <a:ext cx="3000000" cy="3000000"/>
        </p:xfrm>
        <a:graphic>
          <a:graphicData uri="http://schemas.openxmlformats.org/drawingml/2006/table">
            <a:tbl>
              <a:tblPr>
                <a:noFill/>
                <a:tableStyleId>{99C66547-75D1-4E97-BA4F-6210B6AD29D1}</a:tableStyleId>
              </a:tblPr>
              <a:tblGrid>
                <a:gridCol w="601925"/>
                <a:gridCol w="1500775"/>
              </a:tblGrid>
              <a:tr h="659975">
                <a:tc>
                  <a:txBody>
                    <a:bodyPr/>
                    <a:lstStyle/>
                    <a:p>
                      <a:pPr indent="0" lvl="0" marL="0" rtl="0" algn="ctr">
                        <a:spcBef>
                          <a:spcPts val="0"/>
                        </a:spcBef>
                        <a:spcAft>
                          <a:spcPts val="0"/>
                        </a:spcAft>
                        <a:buNone/>
                      </a:pPr>
                      <a:r>
                        <a:rPr lang="en" sz="3000">
                          <a:solidFill>
                            <a:schemeClr val="accent5"/>
                          </a:solidFill>
                          <a:latin typeface="Karantina"/>
                          <a:ea typeface="Karantina"/>
                          <a:cs typeface="Karantina"/>
                          <a:sym typeface="Karantina"/>
                        </a:rPr>
                        <a:t>A</a:t>
                      </a:r>
                      <a:endParaRPr sz="3000">
                        <a:solidFill>
                          <a:schemeClr val="accent5"/>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Jupiter is the biggest planet</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r>
              <a:tr h="659975">
                <a:tc>
                  <a:txBody>
                    <a:bodyPr/>
                    <a:lstStyle/>
                    <a:p>
                      <a:pPr indent="0" lvl="0" marL="0" rtl="0" algn="ctr">
                        <a:spcBef>
                          <a:spcPts val="0"/>
                        </a:spcBef>
                        <a:spcAft>
                          <a:spcPts val="0"/>
                        </a:spcAft>
                        <a:buNone/>
                      </a:pPr>
                      <a:r>
                        <a:rPr lang="en" sz="3000">
                          <a:solidFill>
                            <a:schemeClr val="accent2"/>
                          </a:solidFill>
                          <a:latin typeface="Karantina"/>
                          <a:ea typeface="Karantina"/>
                          <a:cs typeface="Karantina"/>
                          <a:sym typeface="Karantina"/>
                        </a:rPr>
                        <a:t>B</a:t>
                      </a:r>
                      <a:endParaRPr sz="3000">
                        <a:solidFill>
                          <a:schemeClr val="accent2"/>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Neptune is far away from us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659975">
                <a:tc>
                  <a:txBody>
                    <a:bodyPr/>
                    <a:lstStyle/>
                    <a:p>
                      <a:pPr indent="0" lvl="0" marL="0" rtl="0" algn="ctr">
                        <a:spcBef>
                          <a:spcPts val="0"/>
                        </a:spcBef>
                        <a:spcAft>
                          <a:spcPts val="0"/>
                        </a:spcAft>
                        <a:buNone/>
                      </a:pPr>
                      <a:r>
                        <a:rPr lang="en" sz="3000">
                          <a:solidFill>
                            <a:schemeClr val="accent6"/>
                          </a:solidFill>
                          <a:latin typeface="Karantina"/>
                          <a:ea typeface="Karantina"/>
                          <a:cs typeface="Karantina"/>
                          <a:sym typeface="Karantina"/>
                        </a:rPr>
                        <a:t>C</a:t>
                      </a:r>
                      <a:endParaRPr sz="3000">
                        <a:solidFill>
                          <a:schemeClr val="accent6"/>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Earth is where we all live</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63"/>
          <p:cNvSpPr/>
          <p:nvPr/>
        </p:nvSpPr>
        <p:spPr>
          <a:xfrm flipH="1">
            <a:off x="4639275" y="1501928"/>
            <a:ext cx="14043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3"/>
          <p:cNvSpPr/>
          <p:nvPr/>
        </p:nvSpPr>
        <p:spPr>
          <a:xfrm flipH="1">
            <a:off x="4639275" y="2285427"/>
            <a:ext cx="14043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3"/>
          <p:cNvSpPr/>
          <p:nvPr/>
        </p:nvSpPr>
        <p:spPr>
          <a:xfrm flipH="1">
            <a:off x="4639275" y="3068927"/>
            <a:ext cx="14043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3"/>
          <p:cNvSpPr/>
          <p:nvPr/>
        </p:nvSpPr>
        <p:spPr>
          <a:xfrm flipH="1">
            <a:off x="4639275" y="3852428"/>
            <a:ext cx="14043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3"/>
          <p:cNvSpPr txBox="1"/>
          <p:nvPr>
            <p:ph idx="2" type="title"/>
          </p:nvPr>
        </p:nvSpPr>
        <p:spPr>
          <a:xfrm>
            <a:off x="4719789" y="1515878"/>
            <a:ext cx="12435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$2,000</a:t>
            </a:r>
            <a:endParaRPr/>
          </a:p>
        </p:txBody>
      </p:sp>
      <p:sp>
        <p:nvSpPr>
          <p:cNvPr id="1870" name="Google Shape;1870;p63"/>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ALLOCATION</a:t>
            </a:r>
            <a:endParaRPr/>
          </a:p>
        </p:txBody>
      </p:sp>
      <p:sp>
        <p:nvSpPr>
          <p:cNvPr id="1871" name="Google Shape;1871;p63"/>
          <p:cNvSpPr txBox="1"/>
          <p:nvPr>
            <p:ph idx="1" type="subTitle"/>
          </p:nvPr>
        </p:nvSpPr>
        <p:spPr>
          <a:xfrm>
            <a:off x="6073975" y="1439018"/>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872" name="Google Shape;1872;p63"/>
          <p:cNvSpPr txBox="1"/>
          <p:nvPr>
            <p:ph idx="3" type="subTitle"/>
          </p:nvPr>
        </p:nvSpPr>
        <p:spPr>
          <a:xfrm>
            <a:off x="6073975" y="1776519"/>
            <a:ext cx="22368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 has a beautiful name</a:t>
            </a:r>
            <a:endParaRPr sz="1400"/>
          </a:p>
        </p:txBody>
      </p:sp>
      <p:sp>
        <p:nvSpPr>
          <p:cNvPr id="1873" name="Google Shape;1873;p63"/>
          <p:cNvSpPr txBox="1"/>
          <p:nvPr>
            <p:ph idx="5" type="subTitle"/>
          </p:nvPr>
        </p:nvSpPr>
        <p:spPr>
          <a:xfrm>
            <a:off x="6073975" y="3789568"/>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874" name="Google Shape;1874;p63"/>
          <p:cNvSpPr txBox="1"/>
          <p:nvPr>
            <p:ph idx="6" type="subTitle"/>
          </p:nvPr>
        </p:nvSpPr>
        <p:spPr>
          <a:xfrm>
            <a:off x="6073975" y="4127069"/>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the biggest planet</a:t>
            </a:r>
            <a:endParaRPr sz="1400"/>
          </a:p>
        </p:txBody>
      </p:sp>
      <p:sp>
        <p:nvSpPr>
          <p:cNvPr id="1875" name="Google Shape;1875;p63"/>
          <p:cNvSpPr txBox="1"/>
          <p:nvPr>
            <p:ph idx="7" type="title"/>
          </p:nvPr>
        </p:nvSpPr>
        <p:spPr>
          <a:xfrm>
            <a:off x="4719789" y="3082877"/>
            <a:ext cx="12435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$5,200</a:t>
            </a:r>
            <a:endParaRPr/>
          </a:p>
        </p:txBody>
      </p:sp>
      <p:sp>
        <p:nvSpPr>
          <p:cNvPr id="1876" name="Google Shape;1876;p63"/>
          <p:cNvSpPr txBox="1"/>
          <p:nvPr>
            <p:ph idx="8" type="subTitle"/>
          </p:nvPr>
        </p:nvSpPr>
        <p:spPr>
          <a:xfrm>
            <a:off x="6073975" y="3006052"/>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877" name="Google Shape;1877;p63"/>
          <p:cNvSpPr txBox="1"/>
          <p:nvPr>
            <p:ph idx="9" type="subTitle"/>
          </p:nvPr>
        </p:nvSpPr>
        <p:spPr>
          <a:xfrm>
            <a:off x="6073975" y="3344252"/>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Mars is a cold place</a:t>
            </a:r>
            <a:endParaRPr sz="1400"/>
          </a:p>
        </p:txBody>
      </p:sp>
      <p:sp>
        <p:nvSpPr>
          <p:cNvPr id="1878" name="Google Shape;1878;p63"/>
          <p:cNvSpPr txBox="1"/>
          <p:nvPr>
            <p:ph idx="14" type="subTitle"/>
          </p:nvPr>
        </p:nvSpPr>
        <p:spPr>
          <a:xfrm>
            <a:off x="6073975" y="2222535"/>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879" name="Google Shape;1879;p63"/>
          <p:cNvSpPr txBox="1"/>
          <p:nvPr>
            <p:ph idx="15" type="subTitle"/>
          </p:nvPr>
        </p:nvSpPr>
        <p:spPr>
          <a:xfrm>
            <a:off x="6073975" y="2561435"/>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the smallest planet</a:t>
            </a:r>
            <a:endParaRPr sz="1400"/>
          </a:p>
        </p:txBody>
      </p:sp>
      <p:grpSp>
        <p:nvGrpSpPr>
          <p:cNvPr id="1880" name="Google Shape;1880;p63"/>
          <p:cNvGrpSpPr/>
          <p:nvPr/>
        </p:nvGrpSpPr>
        <p:grpSpPr>
          <a:xfrm>
            <a:off x="820200" y="1401577"/>
            <a:ext cx="2895000" cy="3060297"/>
            <a:chOff x="820200" y="1401577"/>
            <a:chExt cx="2895000" cy="3060297"/>
          </a:xfrm>
        </p:grpSpPr>
        <p:sp>
          <p:nvSpPr>
            <p:cNvPr id="1881" name="Google Shape;1881;p63"/>
            <p:cNvSpPr/>
            <p:nvPr/>
          </p:nvSpPr>
          <p:spPr>
            <a:xfrm>
              <a:off x="820200" y="3752073"/>
              <a:ext cx="2895000" cy="709800"/>
            </a:xfrm>
            <a:prstGeom prst="trapezoid">
              <a:avLst>
                <a:gd fmla="val 4834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3"/>
            <p:cNvSpPr/>
            <p:nvPr/>
          </p:nvSpPr>
          <p:spPr>
            <a:xfrm>
              <a:off x="1191718" y="2968529"/>
              <a:ext cx="2151900" cy="709800"/>
            </a:xfrm>
            <a:prstGeom prst="trapezoid">
              <a:avLst>
                <a:gd fmla="val 4834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3"/>
            <p:cNvSpPr/>
            <p:nvPr/>
          </p:nvSpPr>
          <p:spPr>
            <a:xfrm>
              <a:off x="1935638" y="1401577"/>
              <a:ext cx="664200" cy="709800"/>
            </a:xfrm>
            <a:prstGeom prst="trapezoid">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3"/>
            <p:cNvSpPr/>
            <p:nvPr/>
          </p:nvSpPr>
          <p:spPr>
            <a:xfrm>
              <a:off x="1565887" y="2185054"/>
              <a:ext cx="1403700" cy="709800"/>
            </a:xfrm>
            <a:prstGeom prst="trapezoid">
              <a:avLst>
                <a:gd fmla="val 4834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85" name="Google Shape;1885;p63"/>
          <p:cNvCxnSpPr/>
          <p:nvPr/>
        </p:nvCxnSpPr>
        <p:spPr>
          <a:xfrm rot="10800000">
            <a:off x="2433788" y="1756478"/>
            <a:ext cx="1533300" cy="0"/>
          </a:xfrm>
          <a:prstGeom prst="straightConnector1">
            <a:avLst/>
          </a:prstGeom>
          <a:noFill/>
          <a:ln cap="flat" cmpd="sng" w="9525">
            <a:solidFill>
              <a:schemeClr val="dk1"/>
            </a:solidFill>
            <a:prstDash val="dot"/>
            <a:round/>
            <a:headEnd len="med" w="med" type="triangle"/>
            <a:tailEnd len="med" w="med" type="none"/>
          </a:ln>
        </p:spPr>
      </p:cxnSp>
      <p:cxnSp>
        <p:nvCxnSpPr>
          <p:cNvPr id="1886" name="Google Shape;1886;p63"/>
          <p:cNvCxnSpPr/>
          <p:nvPr/>
        </p:nvCxnSpPr>
        <p:spPr>
          <a:xfrm rot="10800000">
            <a:off x="2798025" y="2539977"/>
            <a:ext cx="1169100" cy="0"/>
          </a:xfrm>
          <a:prstGeom prst="straightConnector1">
            <a:avLst/>
          </a:prstGeom>
          <a:noFill/>
          <a:ln cap="flat" cmpd="sng" w="9525">
            <a:solidFill>
              <a:schemeClr val="dk1"/>
            </a:solidFill>
            <a:prstDash val="dot"/>
            <a:round/>
            <a:headEnd len="med" w="med" type="triangle"/>
            <a:tailEnd len="med" w="med" type="none"/>
          </a:ln>
        </p:spPr>
      </p:cxnSp>
      <p:cxnSp>
        <p:nvCxnSpPr>
          <p:cNvPr id="1887" name="Google Shape;1887;p63"/>
          <p:cNvCxnSpPr/>
          <p:nvPr/>
        </p:nvCxnSpPr>
        <p:spPr>
          <a:xfrm rot="10800000">
            <a:off x="3172056" y="3323477"/>
            <a:ext cx="795000" cy="0"/>
          </a:xfrm>
          <a:prstGeom prst="straightConnector1">
            <a:avLst/>
          </a:prstGeom>
          <a:noFill/>
          <a:ln cap="flat" cmpd="sng" w="9525">
            <a:solidFill>
              <a:schemeClr val="dk1"/>
            </a:solidFill>
            <a:prstDash val="dot"/>
            <a:round/>
            <a:headEnd len="med" w="med" type="triangle"/>
            <a:tailEnd len="med" w="med" type="none"/>
          </a:ln>
        </p:spPr>
      </p:cxnSp>
      <p:cxnSp>
        <p:nvCxnSpPr>
          <p:cNvPr id="1888" name="Google Shape;1888;p63"/>
          <p:cNvCxnSpPr>
            <a:endCxn id="1881" idx="3"/>
          </p:cNvCxnSpPr>
          <p:nvPr/>
        </p:nvCxnSpPr>
        <p:spPr>
          <a:xfrm rot="10800000">
            <a:off x="3543638" y="4106973"/>
            <a:ext cx="423300" cy="0"/>
          </a:xfrm>
          <a:prstGeom prst="straightConnector1">
            <a:avLst/>
          </a:prstGeom>
          <a:noFill/>
          <a:ln cap="flat" cmpd="sng" w="9525">
            <a:solidFill>
              <a:schemeClr val="dk1"/>
            </a:solidFill>
            <a:prstDash val="dot"/>
            <a:round/>
            <a:headEnd len="med" w="med" type="triangle"/>
            <a:tailEnd len="med" w="med" type="none"/>
          </a:ln>
        </p:spPr>
      </p:cxnSp>
      <p:sp>
        <p:nvSpPr>
          <p:cNvPr id="1889" name="Google Shape;1889;p63"/>
          <p:cNvSpPr/>
          <p:nvPr/>
        </p:nvSpPr>
        <p:spPr>
          <a:xfrm flipH="1">
            <a:off x="4087350" y="1501928"/>
            <a:ext cx="512100" cy="509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3"/>
          <p:cNvSpPr/>
          <p:nvPr/>
        </p:nvSpPr>
        <p:spPr>
          <a:xfrm flipH="1">
            <a:off x="4087350" y="2285427"/>
            <a:ext cx="512100" cy="509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3"/>
          <p:cNvSpPr/>
          <p:nvPr/>
        </p:nvSpPr>
        <p:spPr>
          <a:xfrm flipH="1">
            <a:off x="4087350" y="3068927"/>
            <a:ext cx="512100" cy="509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3"/>
          <p:cNvSpPr/>
          <p:nvPr/>
        </p:nvSpPr>
        <p:spPr>
          <a:xfrm flipH="1">
            <a:off x="4087350" y="3852428"/>
            <a:ext cx="512100" cy="509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3"/>
          <p:cNvSpPr/>
          <p:nvPr/>
        </p:nvSpPr>
        <p:spPr>
          <a:xfrm>
            <a:off x="4180022" y="3195845"/>
            <a:ext cx="326757" cy="255264"/>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4" name="Google Shape;1894;p63"/>
          <p:cNvGrpSpPr/>
          <p:nvPr/>
        </p:nvGrpSpPr>
        <p:grpSpPr>
          <a:xfrm>
            <a:off x="4187271" y="1628988"/>
            <a:ext cx="312257" cy="254980"/>
            <a:chOff x="3860400" y="3254050"/>
            <a:chExt cx="296175" cy="241825"/>
          </a:xfrm>
        </p:grpSpPr>
        <p:sp>
          <p:nvSpPr>
            <p:cNvPr id="1895" name="Google Shape;1895;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63"/>
          <p:cNvSpPr txBox="1"/>
          <p:nvPr>
            <p:ph idx="4" type="title"/>
          </p:nvPr>
        </p:nvSpPr>
        <p:spPr>
          <a:xfrm>
            <a:off x="4719789" y="3866378"/>
            <a:ext cx="12435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$8,200</a:t>
            </a:r>
            <a:endParaRPr/>
          </a:p>
        </p:txBody>
      </p:sp>
      <p:sp>
        <p:nvSpPr>
          <p:cNvPr id="1903" name="Google Shape;1903;p63"/>
          <p:cNvSpPr txBox="1"/>
          <p:nvPr>
            <p:ph idx="13" type="title"/>
          </p:nvPr>
        </p:nvSpPr>
        <p:spPr>
          <a:xfrm>
            <a:off x="4719789" y="2299377"/>
            <a:ext cx="12435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$3,400</a:t>
            </a:r>
            <a:endParaRPr/>
          </a:p>
        </p:txBody>
      </p:sp>
      <p:grpSp>
        <p:nvGrpSpPr>
          <p:cNvPr id="1904" name="Google Shape;1904;p63"/>
          <p:cNvGrpSpPr/>
          <p:nvPr/>
        </p:nvGrpSpPr>
        <p:grpSpPr>
          <a:xfrm>
            <a:off x="4183259" y="3946925"/>
            <a:ext cx="320281" cy="320106"/>
            <a:chOff x="-61351725" y="3372400"/>
            <a:chExt cx="310350" cy="310150"/>
          </a:xfrm>
        </p:grpSpPr>
        <p:sp>
          <p:nvSpPr>
            <p:cNvPr id="1905" name="Google Shape;1905;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63"/>
          <p:cNvGrpSpPr/>
          <p:nvPr/>
        </p:nvGrpSpPr>
        <p:grpSpPr>
          <a:xfrm>
            <a:off x="4187274" y="2390676"/>
            <a:ext cx="312251" cy="298602"/>
            <a:chOff x="5045500" y="842250"/>
            <a:chExt cx="503875" cy="481850"/>
          </a:xfrm>
        </p:grpSpPr>
        <p:sp>
          <p:nvSpPr>
            <p:cNvPr id="1909" name="Google Shape;1909;p6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0" name="Google Shape;1910;p6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3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solidFill>
                <a:schemeClr val="dk1"/>
              </a:solidFill>
            </a:endParaRPr>
          </a:p>
        </p:txBody>
      </p:sp>
      <p:sp>
        <p:nvSpPr>
          <p:cNvPr id="1130" name="Google Shape;1130;p37"/>
          <p:cNvSpPr txBox="1"/>
          <p:nvPr>
            <p:ph idx="1" type="body"/>
          </p:nvPr>
        </p:nvSpPr>
        <p:spPr>
          <a:xfrm>
            <a:off x="720000" y="1231375"/>
            <a:ext cx="7704000" cy="335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167640" lvl="0" marL="228600" rtl="0" algn="l">
              <a:spcBef>
                <a:spcPts val="1000"/>
              </a:spcBef>
              <a:spcAft>
                <a:spcPts val="0"/>
              </a:spcAft>
              <a:buSzPts val="1200"/>
              <a:buAutoNum type="arabicPeriod"/>
            </a:pPr>
            <a:r>
              <a:rPr lang="en"/>
              <a:t>A slide structure based on a </a:t>
            </a:r>
            <a:r>
              <a:rPr lang="en"/>
              <a:t>marketing campaign presentation</a:t>
            </a:r>
            <a:r>
              <a:rPr lang="en"/>
              <a:t>,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167640" lvl="0" marL="2286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lang="en"/>
              <a:t>.</a:t>
            </a:r>
            <a:endParaRPr/>
          </a:p>
          <a:p>
            <a:pPr indent="-167640" lvl="0" marL="228600" rtl="0" algn="l">
              <a:spcBef>
                <a:spcPts val="0"/>
              </a:spcBef>
              <a:spcAft>
                <a:spcPts val="0"/>
              </a:spcAft>
              <a:buSzPts val="1200"/>
              <a:buAutoNum type="arabicPeriod"/>
            </a:pPr>
            <a:r>
              <a:rPr lang="en"/>
              <a:t>A </a:t>
            </a:r>
            <a:r>
              <a:rPr b="1" lang="en">
                <a:solidFill>
                  <a:schemeClr val="hlink"/>
                </a:solidFill>
                <a:uFill>
                  <a:noFill/>
                </a:uFill>
                <a:hlinkClick action="ppaction://hlinksldjump" r:id="rId7"/>
              </a:rPr>
              <a:t>thanks slide</a:t>
            </a:r>
            <a:r>
              <a:rPr lang="en"/>
              <a:t>, which you must keep so that proper credits for our design are given.</a:t>
            </a:r>
            <a:endParaRPr/>
          </a:p>
          <a:p>
            <a:pPr indent="-167640" lvl="0" marL="228600" rtl="0" algn="l">
              <a:spcBef>
                <a:spcPts val="0"/>
              </a:spcBef>
              <a:spcAft>
                <a:spcPts val="0"/>
              </a:spcAft>
              <a:buSzPts val="1200"/>
              <a:buAutoNum type="arabicPeriod"/>
            </a:pPr>
            <a:r>
              <a:rPr lang="en"/>
              <a:t>A </a:t>
            </a:r>
            <a:r>
              <a:rPr b="1" lang="en">
                <a:solidFill>
                  <a:schemeClr val="hlink"/>
                </a:solidFill>
                <a:uFill>
                  <a:noFill/>
                </a:uFill>
                <a:hlinkClick action="ppaction://hlinksldjump" r:id="rId8"/>
              </a:rPr>
              <a:t>resources slide</a:t>
            </a:r>
            <a:r>
              <a:rPr lang="en"/>
              <a:t>, where you’ll find links to all the elements used in the template.</a:t>
            </a:r>
            <a:endParaRPr/>
          </a:p>
          <a:p>
            <a:pPr indent="-167640" lvl="0" marL="228600" rtl="0" algn="l">
              <a:spcBef>
                <a:spcPts val="0"/>
              </a:spcBef>
              <a:spcAft>
                <a:spcPts val="0"/>
              </a:spcAft>
              <a:buSzPts val="1200"/>
              <a:buAutoNum type="arabicPeriod"/>
            </a:pPr>
            <a:r>
              <a:rPr b="1" lang="en">
                <a:solidFill>
                  <a:schemeClr val="hlink"/>
                </a:solidFill>
                <a:uFill>
                  <a:noFill/>
                </a:uFill>
                <a:hlinkClick action="ppaction://hlinksldjump" r:id="rId9"/>
              </a:rPr>
              <a:t>Instructions for use</a:t>
            </a:r>
            <a:r>
              <a:rPr lang="en"/>
              <a:t>.</a:t>
            </a:r>
            <a:endParaRPr/>
          </a:p>
          <a:p>
            <a:pPr indent="-167640" lvl="0" marL="228600" rtl="0" algn="l">
              <a:spcBef>
                <a:spcPts val="0"/>
              </a:spcBef>
              <a:spcAft>
                <a:spcPts val="0"/>
              </a:spcAft>
              <a:buSzPts val="1200"/>
              <a:buAutoNum type="arabicPeriod"/>
            </a:pPr>
            <a:r>
              <a:rPr lang="en"/>
              <a:t>Final slides with:</a:t>
            </a:r>
            <a:endParaRPr/>
          </a:p>
          <a:p>
            <a:pPr indent="-167640" lvl="0" marL="548640" rtl="0" algn="l">
              <a:spcBef>
                <a:spcPts val="0"/>
              </a:spcBef>
              <a:spcAft>
                <a:spcPts val="0"/>
              </a:spcAft>
              <a:buSzPts val="1200"/>
              <a:buChar char="●"/>
            </a:pPr>
            <a:r>
              <a:rPr lang="en"/>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t> used in the template.</a:t>
            </a:r>
            <a:endParaRPr/>
          </a:p>
          <a:p>
            <a:pPr indent="-167640" lvl="0" marL="548640" rtl="0" algn="l">
              <a:spcBef>
                <a:spcPts val="0"/>
              </a:spcBef>
              <a:spcAft>
                <a:spcPts val="0"/>
              </a:spcAft>
              <a:buSzPts val="1200"/>
              <a:buChar char="●"/>
            </a:pPr>
            <a:r>
              <a:rPr lang="en"/>
              <a:t>A </a:t>
            </a:r>
            <a:r>
              <a:rPr b="1" lang="en">
                <a:solidFill>
                  <a:schemeClr val="hlink"/>
                </a:solidFill>
                <a:uFill>
                  <a:noFill/>
                </a:uFill>
                <a:hlinkClick action="ppaction://hlinksldjump" r:id="rId12"/>
              </a:rPr>
              <a:t>selection of illustrations</a:t>
            </a:r>
            <a:r>
              <a:rPr lang="en"/>
              <a:t>. You can also customize and animate them as you wish with the online editor. Visit </a:t>
            </a:r>
            <a:r>
              <a:rPr b="1" lang="en">
                <a:uFill>
                  <a:noFill/>
                </a:uFill>
                <a:hlinkClick r:id="rId13"/>
              </a:rPr>
              <a:t>Storyset</a:t>
            </a:r>
            <a:r>
              <a:rPr lang="en"/>
              <a:t> to find more. </a:t>
            </a:r>
            <a:endParaRPr/>
          </a:p>
          <a:p>
            <a:pPr indent="-167640" lvl="0" marL="548640" rtl="0" algn="l">
              <a:spcBef>
                <a:spcPts val="0"/>
              </a:spcBef>
              <a:spcAft>
                <a:spcPts val="0"/>
              </a:spcAft>
              <a:buSzPts val="1200"/>
              <a:buChar char="●"/>
            </a:pPr>
            <a:r>
              <a:rPr lang="en"/>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t>, whose size and color can be edited. </a:t>
            </a:r>
            <a:endParaRPr/>
          </a:p>
          <a:p>
            <a:pPr indent="-167640" lvl="0" marL="548640" rtl="0" algn="l">
              <a:spcBef>
                <a:spcPts val="0"/>
              </a:spcBef>
              <a:spcAft>
                <a:spcPts val="0"/>
              </a:spcAft>
              <a:buSzPts val="1200"/>
              <a:buChar char="●"/>
            </a:pPr>
            <a:r>
              <a:rPr lang="en"/>
              <a:t>Sets of </a:t>
            </a:r>
            <a:r>
              <a:rPr b="1" lang="en">
                <a:solidFill>
                  <a:schemeClr val="hlink"/>
                </a:solidFill>
                <a:uFill>
                  <a:noFill/>
                </a:uFill>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000"/>
              </a:spcBef>
              <a:spcAft>
                <a:spcPts val="0"/>
              </a:spcAft>
              <a:buNone/>
            </a:pPr>
            <a:r>
              <a:rPr lang="en"/>
              <a:t>You can delete this slide when you’re done editing the presentation.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6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REACH</a:t>
            </a:r>
            <a:endParaRPr/>
          </a:p>
        </p:txBody>
      </p:sp>
      <p:sp>
        <p:nvSpPr>
          <p:cNvPr id="1916" name="Google Shape;1916;p64"/>
          <p:cNvSpPr txBox="1"/>
          <p:nvPr/>
        </p:nvSpPr>
        <p:spPr>
          <a:xfrm>
            <a:off x="4311424" y="4099350"/>
            <a:ext cx="4116600" cy="42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Follow the link in the graph to modify its data and then paste the new one here.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For more info, click here</a:t>
            </a:r>
            <a:endParaRPr sz="1200">
              <a:solidFill>
                <a:schemeClr val="dk1"/>
              </a:solidFill>
              <a:latin typeface="Open Sans"/>
              <a:ea typeface="Open Sans"/>
              <a:cs typeface="Open Sans"/>
              <a:sym typeface="Open Sans"/>
            </a:endParaRPr>
          </a:p>
        </p:txBody>
      </p:sp>
      <p:sp>
        <p:nvSpPr>
          <p:cNvPr id="1917" name="Google Shape;1917;p64"/>
          <p:cNvSpPr txBox="1"/>
          <p:nvPr>
            <p:ph idx="4294967295" type="subTitle"/>
          </p:nvPr>
        </p:nvSpPr>
        <p:spPr>
          <a:xfrm>
            <a:off x="2187001" y="1470425"/>
            <a:ext cx="1448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FOLLOWERS</a:t>
            </a:r>
            <a:endParaRPr sz="2800">
              <a:latin typeface="Karantina"/>
              <a:ea typeface="Karantina"/>
              <a:cs typeface="Karantina"/>
              <a:sym typeface="Karantina"/>
            </a:endParaRPr>
          </a:p>
        </p:txBody>
      </p:sp>
      <p:sp>
        <p:nvSpPr>
          <p:cNvPr id="1918" name="Google Shape;1918;p64"/>
          <p:cNvSpPr txBox="1"/>
          <p:nvPr>
            <p:ph idx="4294967295" type="subTitle"/>
          </p:nvPr>
        </p:nvSpPr>
        <p:spPr>
          <a:xfrm>
            <a:off x="715976" y="2030700"/>
            <a:ext cx="2919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a:t>
            </a:r>
            <a:endParaRPr/>
          </a:p>
        </p:txBody>
      </p:sp>
      <p:sp>
        <p:nvSpPr>
          <p:cNvPr id="1919" name="Google Shape;1919;p64"/>
          <p:cNvSpPr/>
          <p:nvPr/>
        </p:nvSpPr>
        <p:spPr>
          <a:xfrm flipH="1">
            <a:off x="1035255" y="1401575"/>
            <a:ext cx="1198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txBox="1"/>
          <p:nvPr>
            <p:ph idx="4294967295" type="title"/>
          </p:nvPr>
        </p:nvSpPr>
        <p:spPr>
          <a:xfrm>
            <a:off x="1035420" y="1412525"/>
            <a:ext cx="1198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2,000</a:t>
            </a:r>
            <a:endParaRPr sz="4000"/>
          </a:p>
        </p:txBody>
      </p:sp>
      <p:sp>
        <p:nvSpPr>
          <p:cNvPr id="1921" name="Google Shape;1921;p64"/>
          <p:cNvSpPr txBox="1"/>
          <p:nvPr>
            <p:ph idx="4294967295" type="subTitle"/>
          </p:nvPr>
        </p:nvSpPr>
        <p:spPr>
          <a:xfrm>
            <a:off x="2187001" y="2564187"/>
            <a:ext cx="1448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MENTIONS</a:t>
            </a:r>
            <a:endParaRPr sz="2800">
              <a:latin typeface="Karantina"/>
              <a:ea typeface="Karantina"/>
              <a:cs typeface="Karantina"/>
              <a:sym typeface="Karantina"/>
            </a:endParaRPr>
          </a:p>
        </p:txBody>
      </p:sp>
      <p:sp>
        <p:nvSpPr>
          <p:cNvPr id="1922" name="Google Shape;1922;p64"/>
          <p:cNvSpPr txBox="1"/>
          <p:nvPr>
            <p:ph idx="4294967295" type="subTitle"/>
          </p:nvPr>
        </p:nvSpPr>
        <p:spPr>
          <a:xfrm>
            <a:off x="715976" y="3124450"/>
            <a:ext cx="2919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very cold place</a:t>
            </a:r>
            <a:endParaRPr/>
          </a:p>
        </p:txBody>
      </p:sp>
      <p:sp>
        <p:nvSpPr>
          <p:cNvPr id="1923" name="Google Shape;1923;p64"/>
          <p:cNvSpPr/>
          <p:nvPr/>
        </p:nvSpPr>
        <p:spPr>
          <a:xfrm flipH="1">
            <a:off x="1035255" y="2495338"/>
            <a:ext cx="1198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txBox="1"/>
          <p:nvPr>
            <p:ph idx="4294967295" type="subTitle"/>
          </p:nvPr>
        </p:nvSpPr>
        <p:spPr>
          <a:xfrm>
            <a:off x="2187001" y="3657950"/>
            <a:ext cx="1448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INTERACTIONS</a:t>
            </a:r>
            <a:endParaRPr sz="2800">
              <a:latin typeface="Karantina"/>
              <a:ea typeface="Karantina"/>
              <a:cs typeface="Karantina"/>
              <a:sym typeface="Karantina"/>
            </a:endParaRPr>
          </a:p>
        </p:txBody>
      </p:sp>
      <p:sp>
        <p:nvSpPr>
          <p:cNvPr id="1925" name="Google Shape;1925;p64"/>
          <p:cNvSpPr txBox="1"/>
          <p:nvPr>
            <p:ph idx="4294967295" type="subTitle"/>
          </p:nvPr>
        </p:nvSpPr>
        <p:spPr>
          <a:xfrm>
            <a:off x="715976" y="4218200"/>
            <a:ext cx="2919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planet</a:t>
            </a:r>
            <a:endParaRPr/>
          </a:p>
        </p:txBody>
      </p:sp>
      <p:sp>
        <p:nvSpPr>
          <p:cNvPr id="1926" name="Google Shape;1926;p64"/>
          <p:cNvSpPr/>
          <p:nvPr/>
        </p:nvSpPr>
        <p:spPr>
          <a:xfrm flipH="1">
            <a:off x="1035255" y="3589100"/>
            <a:ext cx="1198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txBox="1"/>
          <p:nvPr>
            <p:ph idx="4294967295" type="title"/>
          </p:nvPr>
        </p:nvSpPr>
        <p:spPr>
          <a:xfrm>
            <a:off x="1035420" y="3600050"/>
            <a:ext cx="1198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4,000</a:t>
            </a:r>
            <a:endParaRPr sz="4000"/>
          </a:p>
        </p:txBody>
      </p:sp>
      <p:pic>
        <p:nvPicPr>
          <p:cNvPr id="1928" name="Google Shape;1928;p64">
            <a:hlinkClick r:id="rId4"/>
          </p:cNvPr>
          <p:cNvPicPr preferRelativeResize="0"/>
          <p:nvPr/>
        </p:nvPicPr>
        <p:blipFill>
          <a:blip r:embed="rId5">
            <a:alphaModFix/>
          </a:blip>
          <a:stretch>
            <a:fillRect/>
          </a:stretch>
        </p:blipFill>
        <p:spPr>
          <a:xfrm>
            <a:off x="4311462" y="1401576"/>
            <a:ext cx="4116525" cy="2545375"/>
          </a:xfrm>
          <a:prstGeom prst="rect">
            <a:avLst/>
          </a:prstGeom>
          <a:noFill/>
          <a:ln>
            <a:noFill/>
          </a:ln>
        </p:spPr>
      </p:pic>
      <p:sp>
        <p:nvSpPr>
          <p:cNvPr id="1929" name="Google Shape;1929;p64"/>
          <p:cNvSpPr/>
          <p:nvPr/>
        </p:nvSpPr>
        <p:spPr>
          <a:xfrm>
            <a:off x="820991" y="154902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820991" y="2642787"/>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820991" y="3736550"/>
            <a:ext cx="214200" cy="214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4520377" y="2727613"/>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6262621" y="1524999"/>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8004865" y="2029436"/>
            <a:ext cx="214200" cy="214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txBox="1"/>
          <p:nvPr>
            <p:ph idx="4294967295" type="title"/>
          </p:nvPr>
        </p:nvSpPr>
        <p:spPr>
          <a:xfrm>
            <a:off x="1035420" y="2506288"/>
            <a:ext cx="1198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6,000</a:t>
            </a:r>
            <a:endParaRPr sz="4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6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grpSp>
        <p:nvGrpSpPr>
          <p:cNvPr id="1941" name="Google Shape;1941;p65"/>
          <p:cNvGrpSpPr/>
          <p:nvPr/>
        </p:nvGrpSpPr>
        <p:grpSpPr>
          <a:xfrm>
            <a:off x="1585139" y="2127724"/>
            <a:ext cx="5973722" cy="628050"/>
            <a:chOff x="1585139" y="2127724"/>
            <a:chExt cx="5973722" cy="628050"/>
          </a:xfrm>
        </p:grpSpPr>
        <p:cxnSp>
          <p:nvCxnSpPr>
            <p:cNvPr id="1942" name="Google Shape;1942;p65"/>
            <p:cNvCxnSpPr>
              <a:stCxn id="1943" idx="0"/>
              <a:endCxn id="1944" idx="2"/>
            </p:cNvCxnSpPr>
            <p:nvPr/>
          </p:nvCxnSpPr>
          <p:spPr>
            <a:xfrm rot="10800000">
              <a:off x="1585139" y="2127724"/>
              <a:ext cx="0" cy="219000"/>
            </a:xfrm>
            <a:prstGeom prst="straightConnector1">
              <a:avLst/>
            </a:prstGeom>
            <a:noFill/>
            <a:ln cap="flat" cmpd="sng" w="9525">
              <a:solidFill>
                <a:schemeClr val="dk1"/>
              </a:solidFill>
              <a:prstDash val="dot"/>
              <a:round/>
              <a:headEnd len="med" w="med" type="none"/>
              <a:tailEnd len="med" w="med" type="none"/>
            </a:ln>
          </p:spPr>
        </p:cxnSp>
        <p:cxnSp>
          <p:nvCxnSpPr>
            <p:cNvPr id="1945" name="Google Shape;1945;p65"/>
            <p:cNvCxnSpPr>
              <a:stCxn id="1946" idx="0"/>
              <a:endCxn id="1947" idx="2"/>
            </p:cNvCxnSpPr>
            <p:nvPr/>
          </p:nvCxnSpPr>
          <p:spPr>
            <a:xfrm rot="10800000">
              <a:off x="3576380" y="2142724"/>
              <a:ext cx="0" cy="204000"/>
            </a:xfrm>
            <a:prstGeom prst="straightConnector1">
              <a:avLst/>
            </a:prstGeom>
            <a:noFill/>
            <a:ln cap="flat" cmpd="sng" w="9525">
              <a:solidFill>
                <a:schemeClr val="dk1"/>
              </a:solidFill>
              <a:prstDash val="dot"/>
              <a:round/>
              <a:headEnd len="med" w="med" type="none"/>
              <a:tailEnd len="med" w="med" type="none"/>
            </a:ln>
          </p:spPr>
        </p:cxnSp>
        <p:cxnSp>
          <p:nvCxnSpPr>
            <p:cNvPr id="1948" name="Google Shape;1948;p65"/>
            <p:cNvCxnSpPr>
              <a:stCxn id="1949" idx="0"/>
              <a:endCxn id="1950" idx="2"/>
            </p:cNvCxnSpPr>
            <p:nvPr/>
          </p:nvCxnSpPr>
          <p:spPr>
            <a:xfrm rot="10800000">
              <a:off x="5567620" y="2142724"/>
              <a:ext cx="0" cy="204000"/>
            </a:xfrm>
            <a:prstGeom prst="straightConnector1">
              <a:avLst/>
            </a:prstGeom>
            <a:noFill/>
            <a:ln cap="flat" cmpd="sng" w="9525">
              <a:solidFill>
                <a:schemeClr val="dk1"/>
              </a:solidFill>
              <a:prstDash val="dot"/>
              <a:round/>
              <a:headEnd len="med" w="med" type="none"/>
              <a:tailEnd len="med" w="med" type="none"/>
            </a:ln>
          </p:spPr>
        </p:cxnSp>
        <p:cxnSp>
          <p:nvCxnSpPr>
            <p:cNvPr id="1951" name="Google Shape;1951;p65"/>
            <p:cNvCxnSpPr>
              <a:stCxn id="1952" idx="0"/>
              <a:endCxn id="1953" idx="2"/>
            </p:cNvCxnSpPr>
            <p:nvPr/>
          </p:nvCxnSpPr>
          <p:spPr>
            <a:xfrm rot="10800000">
              <a:off x="7558861" y="2142724"/>
              <a:ext cx="0" cy="204000"/>
            </a:xfrm>
            <a:prstGeom prst="straightConnector1">
              <a:avLst/>
            </a:prstGeom>
            <a:noFill/>
            <a:ln cap="flat" cmpd="sng" w="9525">
              <a:solidFill>
                <a:schemeClr val="dk1"/>
              </a:solidFill>
              <a:prstDash val="dot"/>
              <a:round/>
              <a:headEnd len="med" w="med" type="none"/>
              <a:tailEnd len="med" w="med" type="none"/>
            </a:ln>
          </p:spPr>
        </p:cxnSp>
        <p:cxnSp>
          <p:nvCxnSpPr>
            <p:cNvPr id="1954" name="Google Shape;1954;p65"/>
            <p:cNvCxnSpPr>
              <a:stCxn id="1943" idx="6"/>
              <a:endCxn id="1946" idx="2"/>
            </p:cNvCxnSpPr>
            <p:nvPr/>
          </p:nvCxnSpPr>
          <p:spPr>
            <a:xfrm>
              <a:off x="1994189" y="2755774"/>
              <a:ext cx="1173000" cy="0"/>
            </a:xfrm>
            <a:prstGeom prst="straightConnector1">
              <a:avLst/>
            </a:prstGeom>
            <a:noFill/>
            <a:ln cap="rnd" cmpd="sng" w="9525">
              <a:solidFill>
                <a:schemeClr val="dk1"/>
              </a:solidFill>
              <a:prstDash val="dot"/>
              <a:round/>
              <a:headEnd len="med" w="med" type="none"/>
              <a:tailEnd len="med" w="med" type="triangle"/>
            </a:ln>
          </p:spPr>
        </p:cxnSp>
        <p:cxnSp>
          <p:nvCxnSpPr>
            <p:cNvPr id="1955" name="Google Shape;1955;p65"/>
            <p:cNvCxnSpPr>
              <a:stCxn id="1946" idx="6"/>
              <a:endCxn id="1949" idx="2"/>
            </p:cNvCxnSpPr>
            <p:nvPr/>
          </p:nvCxnSpPr>
          <p:spPr>
            <a:xfrm>
              <a:off x="3985430" y="2755774"/>
              <a:ext cx="1173000" cy="0"/>
            </a:xfrm>
            <a:prstGeom prst="straightConnector1">
              <a:avLst/>
            </a:prstGeom>
            <a:noFill/>
            <a:ln cap="rnd" cmpd="sng" w="9525">
              <a:solidFill>
                <a:schemeClr val="dk1"/>
              </a:solidFill>
              <a:prstDash val="dot"/>
              <a:round/>
              <a:headEnd len="med" w="med" type="none"/>
              <a:tailEnd len="med" w="med" type="triangle"/>
            </a:ln>
          </p:spPr>
        </p:cxnSp>
        <p:cxnSp>
          <p:nvCxnSpPr>
            <p:cNvPr id="1956" name="Google Shape;1956;p65"/>
            <p:cNvCxnSpPr>
              <a:stCxn id="1949" idx="6"/>
              <a:endCxn id="1952" idx="2"/>
            </p:cNvCxnSpPr>
            <p:nvPr/>
          </p:nvCxnSpPr>
          <p:spPr>
            <a:xfrm>
              <a:off x="5976670" y="2755774"/>
              <a:ext cx="1173000" cy="0"/>
            </a:xfrm>
            <a:prstGeom prst="straightConnector1">
              <a:avLst/>
            </a:prstGeom>
            <a:noFill/>
            <a:ln cap="rnd" cmpd="sng" w="9525">
              <a:solidFill>
                <a:schemeClr val="dk1"/>
              </a:solidFill>
              <a:prstDash val="dot"/>
              <a:round/>
              <a:headEnd len="med" w="med" type="none"/>
              <a:tailEnd len="med" w="med" type="triangle"/>
            </a:ln>
          </p:spPr>
        </p:cxnSp>
      </p:grpSp>
      <p:sp>
        <p:nvSpPr>
          <p:cNvPr id="1957" name="Google Shape;1957;p65"/>
          <p:cNvSpPr txBox="1"/>
          <p:nvPr>
            <p:ph idx="4294967295" type="subTitle"/>
          </p:nvPr>
        </p:nvSpPr>
        <p:spPr>
          <a:xfrm flipH="1">
            <a:off x="722339" y="3320948"/>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VENUS</a:t>
            </a:r>
            <a:endParaRPr sz="2800">
              <a:latin typeface="Karantina"/>
              <a:ea typeface="Karantina"/>
              <a:cs typeface="Karantina"/>
              <a:sym typeface="Karantina"/>
            </a:endParaRPr>
          </a:p>
        </p:txBody>
      </p:sp>
      <p:sp>
        <p:nvSpPr>
          <p:cNvPr id="1958" name="Google Shape;1958;p65"/>
          <p:cNvSpPr txBox="1"/>
          <p:nvPr>
            <p:ph idx="4294967295" type="subTitle"/>
          </p:nvPr>
        </p:nvSpPr>
        <p:spPr>
          <a:xfrm flipH="1">
            <a:off x="722339" y="3771094"/>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959" name="Google Shape;1959;p65"/>
          <p:cNvSpPr txBox="1"/>
          <p:nvPr>
            <p:ph idx="4294967295" type="subTitle"/>
          </p:nvPr>
        </p:nvSpPr>
        <p:spPr>
          <a:xfrm flipH="1">
            <a:off x="4704820" y="3320948"/>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MERCURY</a:t>
            </a:r>
            <a:endParaRPr sz="2800">
              <a:latin typeface="Karantina"/>
              <a:ea typeface="Karantina"/>
              <a:cs typeface="Karantina"/>
              <a:sym typeface="Karantina"/>
            </a:endParaRPr>
          </a:p>
        </p:txBody>
      </p:sp>
      <p:sp>
        <p:nvSpPr>
          <p:cNvPr id="1960" name="Google Shape;1960;p65"/>
          <p:cNvSpPr txBox="1"/>
          <p:nvPr>
            <p:ph idx="4294967295" type="subTitle"/>
          </p:nvPr>
        </p:nvSpPr>
        <p:spPr>
          <a:xfrm flipH="1">
            <a:off x="4704820" y="3771094"/>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from the Sun</a:t>
            </a:r>
            <a:endParaRPr/>
          </a:p>
        </p:txBody>
      </p:sp>
      <p:sp>
        <p:nvSpPr>
          <p:cNvPr id="1961" name="Google Shape;1961;p65"/>
          <p:cNvSpPr txBox="1"/>
          <p:nvPr>
            <p:ph idx="4294967295" type="subTitle"/>
          </p:nvPr>
        </p:nvSpPr>
        <p:spPr>
          <a:xfrm flipH="1">
            <a:off x="2713580" y="3320948"/>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MARS</a:t>
            </a:r>
            <a:endParaRPr sz="2800">
              <a:latin typeface="Karantina"/>
              <a:ea typeface="Karantina"/>
              <a:cs typeface="Karantina"/>
              <a:sym typeface="Karantina"/>
            </a:endParaRPr>
          </a:p>
        </p:txBody>
      </p:sp>
      <p:sp>
        <p:nvSpPr>
          <p:cNvPr id="1962" name="Google Shape;1962;p65"/>
          <p:cNvSpPr txBox="1"/>
          <p:nvPr>
            <p:ph idx="4294967295" type="subTitle"/>
          </p:nvPr>
        </p:nvSpPr>
        <p:spPr>
          <a:xfrm flipH="1">
            <a:off x="2713580" y="3771094"/>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963" name="Google Shape;1963;p65"/>
          <p:cNvSpPr txBox="1"/>
          <p:nvPr>
            <p:ph idx="4294967295" type="subTitle"/>
          </p:nvPr>
        </p:nvSpPr>
        <p:spPr>
          <a:xfrm flipH="1">
            <a:off x="6696061" y="3320948"/>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NEPTUNE</a:t>
            </a:r>
            <a:endParaRPr sz="2800">
              <a:latin typeface="Karantina"/>
              <a:ea typeface="Karantina"/>
              <a:cs typeface="Karantina"/>
              <a:sym typeface="Karantina"/>
            </a:endParaRPr>
          </a:p>
        </p:txBody>
      </p:sp>
      <p:sp>
        <p:nvSpPr>
          <p:cNvPr id="1964" name="Google Shape;1964;p65"/>
          <p:cNvSpPr txBox="1"/>
          <p:nvPr>
            <p:ph idx="4294967295" type="subTitle"/>
          </p:nvPr>
        </p:nvSpPr>
        <p:spPr>
          <a:xfrm flipH="1">
            <a:off x="6696061" y="3771094"/>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from the Sun</a:t>
            </a:r>
            <a:endParaRPr/>
          </a:p>
        </p:txBody>
      </p:sp>
      <p:sp>
        <p:nvSpPr>
          <p:cNvPr id="1944" name="Google Shape;1944;p65"/>
          <p:cNvSpPr/>
          <p:nvPr/>
        </p:nvSpPr>
        <p:spPr>
          <a:xfrm>
            <a:off x="1013939" y="1649669"/>
            <a:ext cx="1142400" cy="4782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DAY</a:t>
            </a:r>
            <a:r>
              <a:rPr lang="en" sz="2800">
                <a:solidFill>
                  <a:schemeClr val="dk1"/>
                </a:solidFill>
                <a:latin typeface="Karantina"/>
                <a:ea typeface="Karantina"/>
                <a:cs typeface="Karantina"/>
                <a:sym typeface="Karantina"/>
              </a:rPr>
              <a:t> 1</a:t>
            </a:r>
            <a:endParaRPr sz="2800">
              <a:solidFill>
                <a:schemeClr val="dk1"/>
              </a:solidFill>
              <a:latin typeface="Karantina"/>
              <a:ea typeface="Karantina"/>
              <a:cs typeface="Karantina"/>
              <a:sym typeface="Karantina"/>
            </a:endParaRPr>
          </a:p>
        </p:txBody>
      </p:sp>
      <p:sp>
        <p:nvSpPr>
          <p:cNvPr id="1943" name="Google Shape;1943;p65"/>
          <p:cNvSpPr/>
          <p:nvPr/>
        </p:nvSpPr>
        <p:spPr>
          <a:xfrm>
            <a:off x="1176089" y="234672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5"/>
          <p:cNvSpPr/>
          <p:nvPr/>
        </p:nvSpPr>
        <p:spPr>
          <a:xfrm>
            <a:off x="3167330" y="234672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5"/>
          <p:cNvSpPr/>
          <p:nvPr/>
        </p:nvSpPr>
        <p:spPr>
          <a:xfrm>
            <a:off x="5158570" y="234672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7149811" y="234672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5"/>
          <p:cNvSpPr/>
          <p:nvPr/>
        </p:nvSpPr>
        <p:spPr>
          <a:xfrm>
            <a:off x="4996420" y="1649669"/>
            <a:ext cx="1142400" cy="4932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DAY 3</a:t>
            </a:r>
            <a:endParaRPr sz="2800">
              <a:solidFill>
                <a:schemeClr val="dk1"/>
              </a:solidFill>
              <a:latin typeface="Karantina"/>
              <a:ea typeface="Karantina"/>
              <a:cs typeface="Karantina"/>
              <a:sym typeface="Karantina"/>
            </a:endParaRPr>
          </a:p>
        </p:txBody>
      </p:sp>
      <p:grpSp>
        <p:nvGrpSpPr>
          <p:cNvPr id="1965" name="Google Shape;1965;p65"/>
          <p:cNvGrpSpPr/>
          <p:nvPr/>
        </p:nvGrpSpPr>
        <p:grpSpPr>
          <a:xfrm>
            <a:off x="5407298" y="2580499"/>
            <a:ext cx="320644" cy="350551"/>
            <a:chOff x="1687350" y="3618725"/>
            <a:chExt cx="270175" cy="295375"/>
          </a:xfrm>
        </p:grpSpPr>
        <p:sp>
          <p:nvSpPr>
            <p:cNvPr id="1966" name="Google Shape;1966;p6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65"/>
          <p:cNvGrpSpPr/>
          <p:nvPr/>
        </p:nvGrpSpPr>
        <p:grpSpPr>
          <a:xfrm>
            <a:off x="1430899" y="2580499"/>
            <a:ext cx="308479" cy="350551"/>
            <a:chOff x="5736525" y="3963700"/>
            <a:chExt cx="259925" cy="295375"/>
          </a:xfrm>
        </p:grpSpPr>
        <p:sp>
          <p:nvSpPr>
            <p:cNvPr id="1970" name="Google Shape;1970;p6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7" name="Google Shape;1947;p65"/>
          <p:cNvSpPr/>
          <p:nvPr/>
        </p:nvSpPr>
        <p:spPr>
          <a:xfrm>
            <a:off x="3005180" y="1649669"/>
            <a:ext cx="1142400" cy="4932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DAY 2</a:t>
            </a:r>
            <a:endParaRPr sz="2800">
              <a:solidFill>
                <a:schemeClr val="dk1"/>
              </a:solidFill>
              <a:latin typeface="Karantina"/>
              <a:ea typeface="Karantina"/>
              <a:cs typeface="Karantina"/>
              <a:sym typeface="Karantina"/>
            </a:endParaRPr>
          </a:p>
        </p:txBody>
      </p:sp>
      <p:sp>
        <p:nvSpPr>
          <p:cNvPr id="1953" name="Google Shape;1953;p65"/>
          <p:cNvSpPr/>
          <p:nvPr/>
        </p:nvSpPr>
        <p:spPr>
          <a:xfrm>
            <a:off x="6987661" y="1649669"/>
            <a:ext cx="1142400" cy="4932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DAY 4</a:t>
            </a:r>
            <a:endParaRPr sz="2800">
              <a:solidFill>
                <a:schemeClr val="dk1"/>
              </a:solidFill>
              <a:latin typeface="Karantina"/>
              <a:ea typeface="Karantina"/>
              <a:cs typeface="Karantina"/>
              <a:sym typeface="Karantina"/>
            </a:endParaRPr>
          </a:p>
        </p:txBody>
      </p:sp>
      <p:grpSp>
        <p:nvGrpSpPr>
          <p:cNvPr id="1977" name="Google Shape;1977;p65"/>
          <p:cNvGrpSpPr/>
          <p:nvPr/>
        </p:nvGrpSpPr>
        <p:grpSpPr>
          <a:xfrm>
            <a:off x="7383111" y="2579401"/>
            <a:ext cx="351500" cy="352747"/>
            <a:chOff x="4991425" y="3234750"/>
            <a:chExt cx="296175" cy="297225"/>
          </a:xfrm>
        </p:grpSpPr>
        <p:sp>
          <p:nvSpPr>
            <p:cNvPr id="1978" name="Google Shape;1978;p6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65"/>
          <p:cNvGrpSpPr/>
          <p:nvPr/>
        </p:nvGrpSpPr>
        <p:grpSpPr>
          <a:xfrm>
            <a:off x="3410910" y="2591240"/>
            <a:ext cx="330939" cy="329070"/>
            <a:chOff x="5727850" y="3609275"/>
            <a:chExt cx="278850" cy="277275"/>
          </a:xfrm>
        </p:grpSpPr>
        <p:sp>
          <p:nvSpPr>
            <p:cNvPr id="1985" name="Google Shape;1985;p6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grpSp>
        <p:nvGrpSpPr>
          <p:cNvPr id="1994" name="Google Shape;1994;p66"/>
          <p:cNvGrpSpPr/>
          <p:nvPr/>
        </p:nvGrpSpPr>
        <p:grpSpPr>
          <a:xfrm>
            <a:off x="4593760" y="1442467"/>
            <a:ext cx="3410561" cy="2258567"/>
            <a:chOff x="4593760" y="1442467"/>
            <a:chExt cx="3410561" cy="2258567"/>
          </a:xfrm>
        </p:grpSpPr>
        <p:sp>
          <p:nvSpPr>
            <p:cNvPr id="1995" name="Google Shape;1995;p66"/>
            <p:cNvSpPr/>
            <p:nvPr/>
          </p:nvSpPr>
          <p:spPr>
            <a:xfrm>
              <a:off x="4593760" y="1442467"/>
              <a:ext cx="3410561" cy="2258567"/>
            </a:xfrm>
            <a:prstGeom prst="roundRect">
              <a:avLst>
                <a:gd fmla="val 4398" name="adj"/>
              </a:avLst>
            </a:prstGeom>
            <a:solidFill>
              <a:schemeClr val="dk2"/>
            </a:solidFill>
            <a:ln>
              <a:noFill/>
            </a:ln>
            <a:effectLst>
              <a:outerShdw blurRad="442913" rotWithShape="0" algn="bl">
                <a:schemeClr val="dk1">
                  <a:alpha val="2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6" name="Google Shape;1996;p66"/>
            <p:cNvGrpSpPr/>
            <p:nvPr/>
          </p:nvGrpSpPr>
          <p:grpSpPr>
            <a:xfrm>
              <a:off x="4848446" y="3485837"/>
              <a:ext cx="3036037" cy="88451"/>
              <a:chOff x="532225" y="4215350"/>
              <a:chExt cx="3429000" cy="99900"/>
            </a:xfrm>
          </p:grpSpPr>
          <p:sp>
            <p:nvSpPr>
              <p:cNvPr id="1997" name="Google Shape;1997;p66"/>
              <p:cNvSpPr/>
              <p:nvPr/>
            </p:nvSpPr>
            <p:spPr>
              <a:xfrm>
                <a:off x="532225" y="4247750"/>
                <a:ext cx="3429000" cy="35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a:off x="532225" y="4247750"/>
                <a:ext cx="1609200" cy="3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6"/>
              <p:cNvSpPr/>
              <p:nvPr/>
            </p:nvSpPr>
            <p:spPr>
              <a:xfrm>
                <a:off x="2116350" y="4215350"/>
                <a:ext cx="99900" cy="9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0" name="Google Shape;2000;p66"/>
            <p:cNvSpPr/>
            <p:nvPr/>
          </p:nvSpPr>
          <p:spPr>
            <a:xfrm rot="5400000">
              <a:off x="4706604" y="3485837"/>
              <a:ext cx="102264" cy="88451"/>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66"/>
          <p:cNvSpPr txBox="1"/>
          <p:nvPr>
            <p:ph idx="1" type="subTitle"/>
          </p:nvPr>
        </p:nvSpPr>
        <p:spPr>
          <a:xfrm>
            <a:off x="1139679" y="2358745"/>
            <a:ext cx="2958900" cy="105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002" name="Google Shape;2002;p66"/>
          <p:cNvSpPr txBox="1"/>
          <p:nvPr>
            <p:ph type="title"/>
          </p:nvPr>
        </p:nvSpPr>
        <p:spPr>
          <a:xfrm>
            <a:off x="1139679" y="1648419"/>
            <a:ext cx="29589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MULTIMEDIA CONTENT</a:t>
            </a:r>
            <a:endParaRPr/>
          </a:p>
        </p:txBody>
      </p:sp>
      <p:pic>
        <p:nvPicPr>
          <p:cNvPr id="2003" name="Google Shape;2003;p66"/>
          <p:cNvPicPr preferRelativeResize="0"/>
          <p:nvPr/>
        </p:nvPicPr>
        <p:blipFill rotWithShape="1">
          <a:blip r:embed="rId3">
            <a:alphaModFix/>
          </a:blip>
          <a:srcRect b="0" l="553" r="553" t="0"/>
          <a:stretch/>
        </p:blipFill>
        <p:spPr>
          <a:xfrm>
            <a:off x="4713511" y="1562263"/>
            <a:ext cx="3171060" cy="18037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67"/>
          <p:cNvSpPr txBox="1"/>
          <p:nvPr>
            <p:ph idx="1" type="subTitle"/>
          </p:nvPr>
        </p:nvSpPr>
        <p:spPr>
          <a:xfrm>
            <a:off x="1254800" y="3344050"/>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ANTHONY SHARP</a:t>
            </a:r>
            <a:endParaRPr/>
          </a:p>
        </p:txBody>
      </p:sp>
      <p:sp>
        <p:nvSpPr>
          <p:cNvPr id="2009" name="Google Shape;2009;p67"/>
          <p:cNvSpPr txBox="1"/>
          <p:nvPr>
            <p:ph idx="2" type="subTitle"/>
          </p:nvPr>
        </p:nvSpPr>
        <p:spPr>
          <a:xfrm>
            <a:off x="1254800" y="3732400"/>
            <a:ext cx="27768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010" name="Google Shape;2010;p67"/>
          <p:cNvSpPr txBox="1"/>
          <p:nvPr>
            <p:ph idx="4" type="subTitle"/>
          </p:nvPr>
        </p:nvSpPr>
        <p:spPr>
          <a:xfrm>
            <a:off x="5112425" y="3732400"/>
            <a:ext cx="27768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011" name="Google Shape;2011;p67"/>
          <p:cNvSpPr txBox="1"/>
          <p:nvPr>
            <p:ph idx="3" type="subTitle"/>
          </p:nvPr>
        </p:nvSpPr>
        <p:spPr>
          <a:xfrm>
            <a:off x="5112425" y="3344050"/>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OLÍVIA PATH</a:t>
            </a:r>
            <a:endParaRPr/>
          </a:p>
        </p:txBody>
      </p:sp>
      <p:sp>
        <p:nvSpPr>
          <p:cNvPr id="2012" name="Google Shape;2012;p6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2013" name="Google Shape;2013;p67"/>
          <p:cNvPicPr preferRelativeResize="0"/>
          <p:nvPr/>
        </p:nvPicPr>
        <p:blipFill rotWithShape="1">
          <a:blip r:embed="rId3">
            <a:alphaModFix/>
          </a:blip>
          <a:srcRect b="18873" l="16651" r="44158" t="11430"/>
          <a:stretch/>
        </p:blipFill>
        <p:spPr>
          <a:xfrm>
            <a:off x="1802300" y="1507900"/>
            <a:ext cx="1681800" cy="1682700"/>
          </a:xfrm>
          <a:prstGeom prst="ellipse">
            <a:avLst/>
          </a:prstGeom>
          <a:noFill/>
          <a:ln>
            <a:noFill/>
          </a:ln>
        </p:spPr>
      </p:pic>
      <p:pic>
        <p:nvPicPr>
          <p:cNvPr id="2014" name="Google Shape;2014;p67"/>
          <p:cNvPicPr preferRelativeResize="0"/>
          <p:nvPr/>
        </p:nvPicPr>
        <p:blipFill rotWithShape="1">
          <a:blip r:embed="rId4">
            <a:alphaModFix/>
          </a:blip>
          <a:srcRect b="0" l="22769" r="10709" t="0"/>
          <a:stretch/>
        </p:blipFill>
        <p:spPr>
          <a:xfrm>
            <a:off x="5659925" y="1507900"/>
            <a:ext cx="1681800" cy="16827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68"/>
          <p:cNvSpPr/>
          <p:nvPr/>
        </p:nvSpPr>
        <p:spPr>
          <a:xfrm>
            <a:off x="1379063" y="2905768"/>
            <a:ext cx="2861700" cy="5682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8"/>
          <p:cNvSpPr txBox="1"/>
          <p:nvPr/>
        </p:nvSpPr>
        <p:spPr>
          <a:xfrm>
            <a:off x="1029738" y="4273651"/>
            <a:ext cx="3585300" cy="25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Please keep this slide for attribution</a:t>
            </a:r>
            <a:endParaRPr sz="1200">
              <a:solidFill>
                <a:schemeClr val="dk1"/>
              </a:solidFill>
              <a:latin typeface="Open Sans"/>
              <a:ea typeface="Open Sans"/>
              <a:cs typeface="Open Sans"/>
              <a:sym typeface="Open Sans"/>
            </a:endParaRPr>
          </a:p>
        </p:txBody>
      </p:sp>
      <p:sp>
        <p:nvSpPr>
          <p:cNvPr id="2021" name="Google Shape;2021;p68"/>
          <p:cNvSpPr txBox="1"/>
          <p:nvPr>
            <p:ph type="title"/>
          </p:nvPr>
        </p:nvSpPr>
        <p:spPr>
          <a:xfrm>
            <a:off x="896388" y="633190"/>
            <a:ext cx="3852000" cy="9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022" name="Google Shape;2022;p68"/>
          <p:cNvSpPr txBox="1"/>
          <p:nvPr>
            <p:ph idx="1" type="subTitle"/>
          </p:nvPr>
        </p:nvSpPr>
        <p:spPr>
          <a:xfrm>
            <a:off x="896388" y="1673234"/>
            <a:ext cx="3852000" cy="10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grpSp>
        <p:nvGrpSpPr>
          <p:cNvPr id="2023" name="Google Shape;2023;p68"/>
          <p:cNvGrpSpPr/>
          <p:nvPr/>
        </p:nvGrpSpPr>
        <p:grpSpPr>
          <a:xfrm>
            <a:off x="1909607" y="3013665"/>
            <a:ext cx="1800612" cy="352387"/>
            <a:chOff x="1821894" y="2933722"/>
            <a:chExt cx="1800612" cy="352387"/>
          </a:xfrm>
        </p:grpSpPr>
        <p:grpSp>
          <p:nvGrpSpPr>
            <p:cNvPr id="2024" name="Google Shape;2024;p68"/>
            <p:cNvGrpSpPr/>
            <p:nvPr/>
          </p:nvGrpSpPr>
          <p:grpSpPr>
            <a:xfrm>
              <a:off x="3270119" y="2933722"/>
              <a:ext cx="352387" cy="352387"/>
              <a:chOff x="4933458" y="1687279"/>
              <a:chExt cx="397907" cy="397907"/>
            </a:xfrm>
          </p:grpSpPr>
          <p:sp>
            <p:nvSpPr>
              <p:cNvPr id="2025" name="Google Shape;2025;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68"/>
            <p:cNvGrpSpPr/>
            <p:nvPr/>
          </p:nvGrpSpPr>
          <p:grpSpPr>
            <a:xfrm>
              <a:off x="2787314" y="2933732"/>
              <a:ext cx="352368" cy="352368"/>
              <a:chOff x="1379798" y="1723250"/>
              <a:chExt cx="397887" cy="397887"/>
            </a:xfrm>
          </p:grpSpPr>
          <p:sp>
            <p:nvSpPr>
              <p:cNvPr id="2028" name="Google Shape;2028;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68"/>
            <p:cNvGrpSpPr/>
            <p:nvPr/>
          </p:nvGrpSpPr>
          <p:grpSpPr>
            <a:xfrm>
              <a:off x="1821894" y="2933732"/>
              <a:ext cx="352387" cy="352368"/>
              <a:chOff x="266768" y="1721375"/>
              <a:chExt cx="397907" cy="397887"/>
            </a:xfrm>
          </p:grpSpPr>
          <p:sp>
            <p:nvSpPr>
              <p:cNvPr id="2033" name="Google Shape;2033;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68"/>
            <p:cNvGrpSpPr/>
            <p:nvPr/>
          </p:nvGrpSpPr>
          <p:grpSpPr>
            <a:xfrm>
              <a:off x="2304624" y="2933732"/>
              <a:ext cx="352350" cy="352368"/>
              <a:chOff x="864491" y="1723250"/>
              <a:chExt cx="397866" cy="397887"/>
            </a:xfrm>
          </p:grpSpPr>
          <p:sp>
            <p:nvSpPr>
              <p:cNvPr id="2036" name="Google Shape;2036;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9" name="Google Shape;2039;p68"/>
          <p:cNvGrpSpPr/>
          <p:nvPr/>
        </p:nvGrpSpPr>
        <p:grpSpPr>
          <a:xfrm>
            <a:off x="5275635" y="779803"/>
            <a:ext cx="2852992" cy="5592774"/>
            <a:chOff x="5344725" y="774911"/>
            <a:chExt cx="2623923" cy="5143727"/>
          </a:xfrm>
        </p:grpSpPr>
        <p:grpSp>
          <p:nvGrpSpPr>
            <p:cNvPr id="2040" name="Google Shape;2040;p68"/>
            <p:cNvGrpSpPr/>
            <p:nvPr/>
          </p:nvGrpSpPr>
          <p:grpSpPr>
            <a:xfrm>
              <a:off x="5344725" y="774911"/>
              <a:ext cx="2623923" cy="5143727"/>
              <a:chOff x="5344725" y="774911"/>
              <a:chExt cx="2623923" cy="5143727"/>
            </a:xfrm>
          </p:grpSpPr>
          <p:sp>
            <p:nvSpPr>
              <p:cNvPr id="2041" name="Google Shape;2041;p68"/>
              <p:cNvSpPr/>
              <p:nvPr/>
            </p:nvSpPr>
            <p:spPr>
              <a:xfrm>
                <a:off x="5440550" y="1943275"/>
                <a:ext cx="2432250" cy="3467350"/>
              </a:xfrm>
              <a:custGeom>
                <a:rect b="b" l="l" r="r" t="t"/>
                <a:pathLst>
                  <a:path extrusionOk="0" h="138694" w="97290">
                    <a:moveTo>
                      <a:pt x="16113" y="138694"/>
                    </a:moveTo>
                    <a:lnTo>
                      <a:pt x="79776" y="138675"/>
                    </a:lnTo>
                    <a:lnTo>
                      <a:pt x="90154" y="130793"/>
                    </a:lnTo>
                    <a:lnTo>
                      <a:pt x="97290" y="110853"/>
                    </a:lnTo>
                    <a:lnTo>
                      <a:pt x="93302" y="82480"/>
                    </a:lnTo>
                    <a:lnTo>
                      <a:pt x="84172" y="27649"/>
                    </a:lnTo>
                    <a:lnTo>
                      <a:pt x="77770" y="7031"/>
                    </a:lnTo>
                    <a:lnTo>
                      <a:pt x="59823" y="0"/>
                    </a:lnTo>
                    <a:lnTo>
                      <a:pt x="41142" y="1259"/>
                    </a:lnTo>
                    <a:lnTo>
                      <a:pt x="32325" y="630"/>
                    </a:lnTo>
                    <a:lnTo>
                      <a:pt x="22040" y="6297"/>
                    </a:lnTo>
                    <a:lnTo>
                      <a:pt x="13644" y="9970"/>
                    </a:lnTo>
                    <a:lnTo>
                      <a:pt x="9052" y="55521"/>
                    </a:lnTo>
                    <a:lnTo>
                      <a:pt x="0" y="98340"/>
                    </a:lnTo>
                    <a:lnTo>
                      <a:pt x="735" y="121219"/>
                    </a:lnTo>
                    <a:close/>
                  </a:path>
                </a:pathLst>
              </a:custGeom>
              <a:solidFill>
                <a:schemeClr val="dk2"/>
              </a:solidFill>
              <a:ln>
                <a:noFill/>
              </a:ln>
            </p:spPr>
          </p:sp>
          <p:sp>
            <p:nvSpPr>
              <p:cNvPr id="2042" name="Google Shape;2042;p68"/>
              <p:cNvSpPr/>
              <p:nvPr/>
            </p:nvSpPr>
            <p:spPr>
              <a:xfrm>
                <a:off x="7276497" y="1899499"/>
                <a:ext cx="692152" cy="3511135"/>
              </a:xfrm>
              <a:custGeom>
                <a:rect b="b" l="l" r="r" t="t"/>
                <a:pathLst>
                  <a:path extrusionOk="0" h="125960" w="28162">
                    <a:moveTo>
                      <a:pt x="4904" y="1"/>
                    </a:moveTo>
                    <a:lnTo>
                      <a:pt x="0" y="4858"/>
                    </a:lnTo>
                    <a:cubicBezTo>
                      <a:pt x="0" y="4858"/>
                      <a:pt x="15178" y="66737"/>
                      <a:pt x="15692" y="90648"/>
                    </a:cubicBezTo>
                    <a:cubicBezTo>
                      <a:pt x="16171" y="112939"/>
                      <a:pt x="8897" y="124597"/>
                      <a:pt x="7304" y="125847"/>
                    </a:cubicBezTo>
                    <a:lnTo>
                      <a:pt x="7304" y="125847"/>
                    </a:lnTo>
                    <a:cubicBezTo>
                      <a:pt x="9551" y="125318"/>
                      <a:pt x="24732" y="122566"/>
                      <a:pt x="26340" y="104285"/>
                    </a:cubicBezTo>
                    <a:cubicBezTo>
                      <a:pt x="28161" y="84063"/>
                      <a:pt x="4904" y="1"/>
                      <a:pt x="4904" y="1"/>
                    </a:cubicBezTo>
                    <a:close/>
                    <a:moveTo>
                      <a:pt x="7304" y="125847"/>
                    </a:moveTo>
                    <a:cubicBezTo>
                      <a:pt x="7071" y="125902"/>
                      <a:pt x="6977" y="125933"/>
                      <a:pt x="7052" y="125955"/>
                    </a:cubicBezTo>
                    <a:cubicBezTo>
                      <a:pt x="7061" y="125958"/>
                      <a:pt x="7071" y="125960"/>
                      <a:pt x="7081" y="125960"/>
                    </a:cubicBezTo>
                    <a:cubicBezTo>
                      <a:pt x="7133" y="125960"/>
                      <a:pt x="7208" y="125922"/>
                      <a:pt x="7304" y="1258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8"/>
              <p:cNvSpPr/>
              <p:nvPr/>
            </p:nvSpPr>
            <p:spPr>
              <a:xfrm>
                <a:off x="5344725" y="1899499"/>
                <a:ext cx="692152" cy="3511135"/>
              </a:xfrm>
              <a:custGeom>
                <a:rect b="b" l="l" r="r" t="t"/>
                <a:pathLst>
                  <a:path extrusionOk="0" h="125960" w="28162">
                    <a:moveTo>
                      <a:pt x="23211" y="1"/>
                    </a:moveTo>
                    <a:cubicBezTo>
                      <a:pt x="23211" y="1"/>
                      <a:pt x="1" y="84063"/>
                      <a:pt x="1775" y="104285"/>
                    </a:cubicBezTo>
                    <a:cubicBezTo>
                      <a:pt x="3385" y="122580"/>
                      <a:pt x="18588" y="125322"/>
                      <a:pt x="20851" y="125848"/>
                    </a:cubicBezTo>
                    <a:lnTo>
                      <a:pt x="20851" y="125848"/>
                    </a:lnTo>
                    <a:cubicBezTo>
                      <a:pt x="19229" y="124604"/>
                      <a:pt x="11991" y="112947"/>
                      <a:pt x="12470" y="90648"/>
                    </a:cubicBezTo>
                    <a:cubicBezTo>
                      <a:pt x="12984" y="66737"/>
                      <a:pt x="28162" y="4858"/>
                      <a:pt x="28162" y="4858"/>
                    </a:cubicBezTo>
                    <a:lnTo>
                      <a:pt x="23211" y="1"/>
                    </a:lnTo>
                    <a:close/>
                    <a:moveTo>
                      <a:pt x="20851" y="125848"/>
                    </a:moveTo>
                    <a:cubicBezTo>
                      <a:pt x="20948" y="125923"/>
                      <a:pt x="21025" y="125960"/>
                      <a:pt x="21079" y="125960"/>
                    </a:cubicBezTo>
                    <a:cubicBezTo>
                      <a:pt x="21090" y="125960"/>
                      <a:pt x="21100" y="125958"/>
                      <a:pt x="21110" y="125955"/>
                    </a:cubicBezTo>
                    <a:cubicBezTo>
                      <a:pt x="21179" y="125933"/>
                      <a:pt x="21084" y="125902"/>
                      <a:pt x="20851" y="1258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8"/>
              <p:cNvSpPr/>
              <p:nvPr/>
            </p:nvSpPr>
            <p:spPr>
              <a:xfrm>
                <a:off x="6769175" y="4377629"/>
                <a:ext cx="391397" cy="1212703"/>
              </a:xfrm>
              <a:custGeom>
                <a:rect b="b" l="l" r="r" t="t"/>
                <a:pathLst>
                  <a:path extrusionOk="0" h="49342" w="15925">
                    <a:moveTo>
                      <a:pt x="13590" y="0"/>
                    </a:moveTo>
                    <a:cubicBezTo>
                      <a:pt x="13590" y="0"/>
                      <a:pt x="3736" y="2102"/>
                      <a:pt x="1868" y="5184"/>
                    </a:cubicBezTo>
                    <a:cubicBezTo>
                      <a:pt x="0" y="8266"/>
                      <a:pt x="1448" y="12750"/>
                      <a:pt x="1868" y="18681"/>
                    </a:cubicBezTo>
                    <a:cubicBezTo>
                      <a:pt x="2289" y="24659"/>
                      <a:pt x="3970" y="49084"/>
                      <a:pt x="3876" y="49317"/>
                    </a:cubicBezTo>
                    <a:cubicBezTo>
                      <a:pt x="3871" y="49334"/>
                      <a:pt x="3895" y="49341"/>
                      <a:pt x="3947" y="49341"/>
                    </a:cubicBezTo>
                    <a:cubicBezTo>
                      <a:pt x="4757" y="49341"/>
                      <a:pt x="12226" y="47402"/>
                      <a:pt x="12645" y="47402"/>
                    </a:cubicBezTo>
                    <a:cubicBezTo>
                      <a:pt x="12650" y="47402"/>
                      <a:pt x="12653" y="47402"/>
                      <a:pt x="12656" y="47402"/>
                    </a:cubicBezTo>
                    <a:cubicBezTo>
                      <a:pt x="12657" y="47403"/>
                      <a:pt x="12657" y="47403"/>
                      <a:pt x="12657" y="47403"/>
                    </a:cubicBezTo>
                    <a:cubicBezTo>
                      <a:pt x="12899" y="47403"/>
                      <a:pt x="15924" y="17646"/>
                      <a:pt x="15412" y="12937"/>
                    </a:cubicBezTo>
                    <a:cubicBezTo>
                      <a:pt x="14898" y="8173"/>
                      <a:pt x="15505" y="4904"/>
                      <a:pt x="15412" y="2662"/>
                    </a:cubicBezTo>
                    <a:cubicBezTo>
                      <a:pt x="15412" y="1495"/>
                      <a:pt x="14711" y="421"/>
                      <a:pt x="13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8"/>
              <p:cNvSpPr/>
              <p:nvPr/>
            </p:nvSpPr>
            <p:spPr>
              <a:xfrm>
                <a:off x="6152821" y="4377629"/>
                <a:ext cx="391397" cy="1212703"/>
              </a:xfrm>
              <a:custGeom>
                <a:rect b="b" l="l" r="r" t="t"/>
                <a:pathLst>
                  <a:path extrusionOk="0" h="49342" w="15925">
                    <a:moveTo>
                      <a:pt x="2335" y="0"/>
                    </a:moveTo>
                    <a:cubicBezTo>
                      <a:pt x="1214" y="421"/>
                      <a:pt x="467" y="1495"/>
                      <a:pt x="513" y="2662"/>
                    </a:cubicBezTo>
                    <a:cubicBezTo>
                      <a:pt x="373" y="4904"/>
                      <a:pt x="980" y="8173"/>
                      <a:pt x="513" y="12937"/>
                    </a:cubicBezTo>
                    <a:cubicBezTo>
                      <a:pt x="0" y="17646"/>
                      <a:pt x="3026" y="47403"/>
                      <a:pt x="3267" y="47403"/>
                    </a:cubicBezTo>
                    <a:cubicBezTo>
                      <a:pt x="3268" y="47403"/>
                      <a:pt x="3268" y="47403"/>
                      <a:pt x="3269" y="47402"/>
                    </a:cubicBezTo>
                    <a:cubicBezTo>
                      <a:pt x="3271" y="47402"/>
                      <a:pt x="3274" y="47402"/>
                      <a:pt x="3278" y="47402"/>
                    </a:cubicBezTo>
                    <a:cubicBezTo>
                      <a:pt x="3655" y="47402"/>
                      <a:pt x="11122" y="49341"/>
                      <a:pt x="11931" y="49341"/>
                    </a:cubicBezTo>
                    <a:cubicBezTo>
                      <a:pt x="11983" y="49341"/>
                      <a:pt x="12007" y="49334"/>
                      <a:pt x="12002" y="49317"/>
                    </a:cubicBezTo>
                    <a:cubicBezTo>
                      <a:pt x="11908" y="49084"/>
                      <a:pt x="13636" y="24659"/>
                      <a:pt x="14057" y="18728"/>
                    </a:cubicBezTo>
                    <a:cubicBezTo>
                      <a:pt x="14477" y="12750"/>
                      <a:pt x="15925" y="8266"/>
                      <a:pt x="14057" y="5184"/>
                    </a:cubicBezTo>
                    <a:cubicBezTo>
                      <a:pt x="12189" y="2102"/>
                      <a:pt x="2335" y="0"/>
                      <a:pt x="2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8"/>
              <p:cNvSpPr/>
              <p:nvPr/>
            </p:nvSpPr>
            <p:spPr>
              <a:xfrm>
                <a:off x="7111220" y="1742626"/>
                <a:ext cx="600305" cy="1731706"/>
              </a:xfrm>
              <a:custGeom>
                <a:rect b="b" l="l" r="r" t="t"/>
                <a:pathLst>
                  <a:path extrusionOk="0" h="70459" w="24425">
                    <a:moveTo>
                      <a:pt x="11580" y="1"/>
                    </a:moveTo>
                    <a:cubicBezTo>
                      <a:pt x="9798" y="1"/>
                      <a:pt x="8453" y="266"/>
                      <a:pt x="8453" y="266"/>
                    </a:cubicBezTo>
                    <a:cubicBezTo>
                      <a:pt x="8453" y="266"/>
                      <a:pt x="0" y="11894"/>
                      <a:pt x="2475" y="19553"/>
                    </a:cubicBezTo>
                    <a:cubicBezTo>
                      <a:pt x="4950" y="27212"/>
                      <a:pt x="9621" y="33891"/>
                      <a:pt x="9481" y="37954"/>
                    </a:cubicBezTo>
                    <a:cubicBezTo>
                      <a:pt x="9340" y="42017"/>
                      <a:pt x="10134" y="43885"/>
                      <a:pt x="10648" y="50423"/>
                    </a:cubicBezTo>
                    <a:cubicBezTo>
                      <a:pt x="11162" y="57008"/>
                      <a:pt x="12096" y="68543"/>
                      <a:pt x="12096" y="68543"/>
                    </a:cubicBezTo>
                    <a:lnTo>
                      <a:pt x="20035" y="70458"/>
                    </a:lnTo>
                    <a:cubicBezTo>
                      <a:pt x="20035" y="70458"/>
                      <a:pt x="24425" y="50750"/>
                      <a:pt x="24145" y="45473"/>
                    </a:cubicBezTo>
                    <a:cubicBezTo>
                      <a:pt x="23865" y="41830"/>
                      <a:pt x="23071" y="38281"/>
                      <a:pt x="21810" y="34872"/>
                    </a:cubicBezTo>
                    <a:cubicBezTo>
                      <a:pt x="21810" y="34872"/>
                      <a:pt x="20829" y="34264"/>
                      <a:pt x="20969" y="28800"/>
                    </a:cubicBezTo>
                    <a:cubicBezTo>
                      <a:pt x="21109" y="23476"/>
                      <a:pt x="21062" y="17779"/>
                      <a:pt x="21389" y="13903"/>
                    </a:cubicBezTo>
                    <a:cubicBezTo>
                      <a:pt x="21716" y="9980"/>
                      <a:pt x="21343" y="4282"/>
                      <a:pt x="17840" y="1667"/>
                    </a:cubicBezTo>
                    <a:cubicBezTo>
                      <a:pt x="16030" y="321"/>
                      <a:pt x="13540" y="1"/>
                      <a:pt x="11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8"/>
              <p:cNvSpPr/>
              <p:nvPr/>
            </p:nvSpPr>
            <p:spPr>
              <a:xfrm>
                <a:off x="5601842" y="1742626"/>
                <a:ext cx="600330" cy="1731706"/>
              </a:xfrm>
              <a:custGeom>
                <a:rect b="b" l="l" r="r" t="t"/>
                <a:pathLst>
                  <a:path extrusionOk="0" h="70459" w="24426">
                    <a:moveTo>
                      <a:pt x="12841" y="1"/>
                    </a:moveTo>
                    <a:cubicBezTo>
                      <a:pt x="10875" y="1"/>
                      <a:pt x="8374" y="321"/>
                      <a:pt x="6539" y="1667"/>
                    </a:cubicBezTo>
                    <a:cubicBezTo>
                      <a:pt x="3083" y="4282"/>
                      <a:pt x="2663" y="9980"/>
                      <a:pt x="2990" y="13903"/>
                    </a:cubicBezTo>
                    <a:cubicBezTo>
                      <a:pt x="3317" y="17779"/>
                      <a:pt x="3270" y="23476"/>
                      <a:pt x="3410" y="28800"/>
                    </a:cubicBezTo>
                    <a:cubicBezTo>
                      <a:pt x="3550" y="34264"/>
                      <a:pt x="2616" y="34872"/>
                      <a:pt x="2616" y="34872"/>
                    </a:cubicBezTo>
                    <a:cubicBezTo>
                      <a:pt x="1355" y="38281"/>
                      <a:pt x="561" y="41830"/>
                      <a:pt x="281" y="45473"/>
                    </a:cubicBezTo>
                    <a:cubicBezTo>
                      <a:pt x="1" y="50750"/>
                      <a:pt x="4344" y="70458"/>
                      <a:pt x="4344" y="70458"/>
                    </a:cubicBezTo>
                    <a:lnTo>
                      <a:pt x="12330" y="68543"/>
                    </a:lnTo>
                    <a:cubicBezTo>
                      <a:pt x="12330" y="68543"/>
                      <a:pt x="13264" y="57008"/>
                      <a:pt x="13778" y="50423"/>
                    </a:cubicBezTo>
                    <a:cubicBezTo>
                      <a:pt x="14291" y="43885"/>
                      <a:pt x="15085" y="42017"/>
                      <a:pt x="14945" y="37954"/>
                    </a:cubicBezTo>
                    <a:cubicBezTo>
                      <a:pt x="14805" y="33891"/>
                      <a:pt x="19475" y="27212"/>
                      <a:pt x="21950" y="19553"/>
                    </a:cubicBezTo>
                    <a:cubicBezTo>
                      <a:pt x="24426" y="11894"/>
                      <a:pt x="15973" y="266"/>
                      <a:pt x="15973" y="266"/>
                    </a:cubicBezTo>
                    <a:cubicBezTo>
                      <a:pt x="15973" y="266"/>
                      <a:pt x="14628" y="1"/>
                      <a:pt x="128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8"/>
              <p:cNvSpPr/>
              <p:nvPr/>
            </p:nvSpPr>
            <p:spPr>
              <a:xfrm>
                <a:off x="6134437" y="2783311"/>
                <a:ext cx="1042233" cy="1731804"/>
              </a:xfrm>
              <a:custGeom>
                <a:rect b="b" l="l" r="r" t="t"/>
                <a:pathLst>
                  <a:path extrusionOk="0" h="70463" w="42406">
                    <a:moveTo>
                      <a:pt x="21249" y="1"/>
                    </a:moveTo>
                    <a:lnTo>
                      <a:pt x="5745" y="888"/>
                    </a:lnTo>
                    <a:lnTo>
                      <a:pt x="2149" y="2523"/>
                    </a:lnTo>
                    <a:cubicBezTo>
                      <a:pt x="2149" y="2523"/>
                      <a:pt x="748" y="16300"/>
                      <a:pt x="374" y="25266"/>
                    </a:cubicBezTo>
                    <a:cubicBezTo>
                      <a:pt x="0" y="34280"/>
                      <a:pt x="701" y="67064"/>
                      <a:pt x="701" y="67064"/>
                    </a:cubicBezTo>
                    <a:cubicBezTo>
                      <a:pt x="701" y="67064"/>
                      <a:pt x="9590" y="70462"/>
                      <a:pt x="14324" y="70462"/>
                    </a:cubicBezTo>
                    <a:cubicBezTo>
                      <a:pt x="14736" y="70462"/>
                      <a:pt x="15118" y="70436"/>
                      <a:pt x="15458" y="70380"/>
                    </a:cubicBezTo>
                    <a:lnTo>
                      <a:pt x="18728" y="28162"/>
                    </a:lnTo>
                    <a:lnTo>
                      <a:pt x="21249" y="28395"/>
                    </a:lnTo>
                    <a:lnTo>
                      <a:pt x="23725" y="28162"/>
                    </a:lnTo>
                    <a:lnTo>
                      <a:pt x="26994" y="70380"/>
                    </a:lnTo>
                    <a:cubicBezTo>
                      <a:pt x="27314" y="70429"/>
                      <a:pt x="27669" y="70452"/>
                      <a:pt x="28053" y="70452"/>
                    </a:cubicBezTo>
                    <a:cubicBezTo>
                      <a:pt x="32766" y="70452"/>
                      <a:pt x="41751" y="67018"/>
                      <a:pt x="41751" y="67018"/>
                    </a:cubicBezTo>
                    <a:cubicBezTo>
                      <a:pt x="41751" y="67018"/>
                      <a:pt x="42405" y="34233"/>
                      <a:pt x="42078" y="25266"/>
                    </a:cubicBezTo>
                    <a:cubicBezTo>
                      <a:pt x="41751" y="16300"/>
                      <a:pt x="40350" y="2476"/>
                      <a:pt x="40350" y="2476"/>
                    </a:cubicBezTo>
                    <a:lnTo>
                      <a:pt x="36708" y="888"/>
                    </a:lnTo>
                    <a:lnTo>
                      <a:pt x="212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8"/>
              <p:cNvSpPr/>
              <p:nvPr/>
            </p:nvSpPr>
            <p:spPr>
              <a:xfrm>
                <a:off x="6691117" y="3325884"/>
                <a:ext cx="585411" cy="1134030"/>
              </a:xfrm>
              <a:custGeom>
                <a:rect b="b" l="l" r="r" t="t"/>
                <a:pathLst>
                  <a:path extrusionOk="0" h="46141" w="23819">
                    <a:moveTo>
                      <a:pt x="21885" y="0"/>
                    </a:moveTo>
                    <a:cubicBezTo>
                      <a:pt x="19722" y="0"/>
                      <a:pt x="0" y="10803"/>
                      <a:pt x="0" y="10803"/>
                    </a:cubicBezTo>
                    <a:cubicBezTo>
                      <a:pt x="701" y="14352"/>
                      <a:pt x="2522" y="43541"/>
                      <a:pt x="2756" y="45175"/>
                    </a:cubicBezTo>
                    <a:cubicBezTo>
                      <a:pt x="2836" y="45878"/>
                      <a:pt x="2994" y="46141"/>
                      <a:pt x="3286" y="46141"/>
                    </a:cubicBezTo>
                    <a:cubicBezTo>
                      <a:pt x="3673" y="46141"/>
                      <a:pt x="4293" y="45681"/>
                      <a:pt x="5278" y="45175"/>
                    </a:cubicBezTo>
                    <a:cubicBezTo>
                      <a:pt x="7052" y="44288"/>
                      <a:pt x="7286" y="40832"/>
                      <a:pt x="13591" y="40271"/>
                    </a:cubicBezTo>
                    <a:cubicBezTo>
                      <a:pt x="13895" y="40244"/>
                      <a:pt x="14181" y="40231"/>
                      <a:pt x="14452" y="40231"/>
                    </a:cubicBezTo>
                    <a:cubicBezTo>
                      <a:pt x="19336" y="40231"/>
                      <a:pt x="18964" y="44431"/>
                      <a:pt x="19501" y="44431"/>
                    </a:cubicBezTo>
                    <a:cubicBezTo>
                      <a:pt x="19546" y="44431"/>
                      <a:pt x="19599" y="44401"/>
                      <a:pt x="19662" y="44334"/>
                    </a:cubicBezTo>
                    <a:cubicBezTo>
                      <a:pt x="23818" y="39851"/>
                      <a:pt x="20362" y="16547"/>
                      <a:pt x="20596" y="9028"/>
                    </a:cubicBezTo>
                    <a:cubicBezTo>
                      <a:pt x="20689" y="4872"/>
                      <a:pt x="23491" y="435"/>
                      <a:pt x="21997" y="15"/>
                    </a:cubicBezTo>
                    <a:cubicBezTo>
                      <a:pt x="21967" y="5"/>
                      <a:pt x="21930" y="0"/>
                      <a:pt x="21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8"/>
              <p:cNvSpPr/>
              <p:nvPr/>
            </p:nvSpPr>
            <p:spPr>
              <a:xfrm>
                <a:off x="6035709" y="3325884"/>
                <a:ext cx="586567" cy="1134030"/>
              </a:xfrm>
              <a:custGeom>
                <a:rect b="b" l="l" r="r" t="t"/>
                <a:pathLst>
                  <a:path extrusionOk="0" h="46141" w="23866">
                    <a:moveTo>
                      <a:pt x="1939" y="0"/>
                    </a:moveTo>
                    <a:cubicBezTo>
                      <a:pt x="1893" y="0"/>
                      <a:pt x="1854" y="5"/>
                      <a:pt x="1822" y="15"/>
                    </a:cubicBezTo>
                    <a:cubicBezTo>
                      <a:pt x="328" y="482"/>
                      <a:pt x="3130" y="4872"/>
                      <a:pt x="3270" y="9028"/>
                    </a:cubicBezTo>
                    <a:cubicBezTo>
                      <a:pt x="3504" y="16547"/>
                      <a:pt x="1" y="39851"/>
                      <a:pt x="4157" y="44334"/>
                    </a:cubicBezTo>
                    <a:cubicBezTo>
                      <a:pt x="4220" y="44401"/>
                      <a:pt x="4273" y="44431"/>
                      <a:pt x="4319" y="44431"/>
                    </a:cubicBezTo>
                    <a:cubicBezTo>
                      <a:pt x="4856" y="44431"/>
                      <a:pt x="4486" y="40231"/>
                      <a:pt x="9407" y="40231"/>
                    </a:cubicBezTo>
                    <a:cubicBezTo>
                      <a:pt x="9680" y="40231"/>
                      <a:pt x="9969" y="40244"/>
                      <a:pt x="10275" y="40271"/>
                    </a:cubicBezTo>
                    <a:cubicBezTo>
                      <a:pt x="16533" y="40832"/>
                      <a:pt x="16813" y="44288"/>
                      <a:pt x="18541" y="45175"/>
                    </a:cubicBezTo>
                    <a:cubicBezTo>
                      <a:pt x="19499" y="45681"/>
                      <a:pt x="20124" y="46141"/>
                      <a:pt x="20518" y="46141"/>
                    </a:cubicBezTo>
                    <a:cubicBezTo>
                      <a:pt x="20816" y="46141"/>
                      <a:pt x="20983" y="45878"/>
                      <a:pt x="21063" y="45175"/>
                    </a:cubicBezTo>
                    <a:cubicBezTo>
                      <a:pt x="21250" y="43541"/>
                      <a:pt x="23165" y="14352"/>
                      <a:pt x="23865" y="10803"/>
                    </a:cubicBezTo>
                    <a:cubicBezTo>
                      <a:pt x="23865" y="10803"/>
                      <a:pt x="4188" y="0"/>
                      <a:pt x="1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8"/>
              <p:cNvSpPr/>
              <p:nvPr/>
            </p:nvSpPr>
            <p:spPr>
              <a:xfrm>
                <a:off x="6090812" y="2824650"/>
                <a:ext cx="1130614" cy="671482"/>
              </a:xfrm>
              <a:custGeom>
                <a:rect b="b" l="l" r="r" t="t"/>
                <a:pathLst>
                  <a:path extrusionOk="0" h="27321" w="46002">
                    <a:moveTo>
                      <a:pt x="5278" y="0"/>
                    </a:moveTo>
                    <a:lnTo>
                      <a:pt x="3924" y="841"/>
                    </a:lnTo>
                    <a:cubicBezTo>
                      <a:pt x="3828" y="787"/>
                      <a:pt x="3730" y="763"/>
                      <a:pt x="3636" y="763"/>
                    </a:cubicBezTo>
                    <a:cubicBezTo>
                      <a:pt x="3320" y="763"/>
                      <a:pt x="3058" y="1040"/>
                      <a:pt x="3130" y="1401"/>
                    </a:cubicBezTo>
                    <a:cubicBezTo>
                      <a:pt x="3130" y="2288"/>
                      <a:pt x="1" y="14804"/>
                      <a:pt x="1308" y="15318"/>
                    </a:cubicBezTo>
                    <a:cubicBezTo>
                      <a:pt x="2616" y="15785"/>
                      <a:pt x="20082" y="27320"/>
                      <a:pt x="21296" y="27320"/>
                    </a:cubicBezTo>
                    <a:lnTo>
                      <a:pt x="24706" y="27320"/>
                    </a:lnTo>
                    <a:cubicBezTo>
                      <a:pt x="25920" y="27320"/>
                      <a:pt x="43386" y="15832"/>
                      <a:pt x="44694" y="15318"/>
                    </a:cubicBezTo>
                    <a:cubicBezTo>
                      <a:pt x="46001" y="14804"/>
                      <a:pt x="42919" y="2288"/>
                      <a:pt x="42919" y="1401"/>
                    </a:cubicBezTo>
                    <a:cubicBezTo>
                      <a:pt x="42991" y="1040"/>
                      <a:pt x="42701" y="763"/>
                      <a:pt x="42394" y="763"/>
                    </a:cubicBezTo>
                    <a:cubicBezTo>
                      <a:pt x="42303" y="763"/>
                      <a:pt x="42210" y="787"/>
                      <a:pt x="42125" y="841"/>
                    </a:cubicBezTo>
                    <a:lnTo>
                      <a:pt x="40724" y="0"/>
                    </a:lnTo>
                    <a:lnTo>
                      <a:pt x="23024" y="1074"/>
                    </a:lnTo>
                    <a:lnTo>
                      <a:pt x="52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8"/>
              <p:cNvSpPr/>
              <p:nvPr/>
            </p:nvSpPr>
            <p:spPr>
              <a:xfrm>
                <a:off x="6925267" y="1606811"/>
                <a:ext cx="837921" cy="585657"/>
              </a:xfrm>
              <a:custGeom>
                <a:rect b="b" l="l" r="r" t="t"/>
                <a:pathLst>
                  <a:path extrusionOk="0" h="23829" w="34093">
                    <a:moveTo>
                      <a:pt x="20876" y="1"/>
                    </a:moveTo>
                    <a:cubicBezTo>
                      <a:pt x="15319" y="1"/>
                      <a:pt x="13264" y="4017"/>
                      <a:pt x="13264" y="4017"/>
                    </a:cubicBezTo>
                    <a:lnTo>
                      <a:pt x="12470" y="5558"/>
                    </a:lnTo>
                    <a:cubicBezTo>
                      <a:pt x="12470" y="5558"/>
                      <a:pt x="1" y="23398"/>
                      <a:pt x="9294" y="23818"/>
                    </a:cubicBezTo>
                    <a:cubicBezTo>
                      <a:pt x="9444" y="23825"/>
                      <a:pt x="9595" y="23829"/>
                      <a:pt x="9748" y="23829"/>
                    </a:cubicBezTo>
                    <a:cubicBezTo>
                      <a:pt x="19126" y="23829"/>
                      <a:pt x="34093" y="11349"/>
                      <a:pt x="34093" y="11349"/>
                    </a:cubicBezTo>
                    <a:cubicBezTo>
                      <a:pt x="34093" y="11349"/>
                      <a:pt x="30076" y="1"/>
                      <a:pt x="208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8"/>
              <p:cNvSpPr/>
              <p:nvPr/>
            </p:nvSpPr>
            <p:spPr>
              <a:xfrm>
                <a:off x="5550205" y="1606811"/>
                <a:ext cx="837921" cy="585657"/>
              </a:xfrm>
              <a:custGeom>
                <a:rect b="b" l="l" r="r" t="t"/>
                <a:pathLst>
                  <a:path extrusionOk="0" h="23829" w="34093">
                    <a:moveTo>
                      <a:pt x="13217" y="1"/>
                    </a:moveTo>
                    <a:cubicBezTo>
                      <a:pt x="4017" y="1"/>
                      <a:pt x="0" y="11349"/>
                      <a:pt x="0" y="11349"/>
                    </a:cubicBezTo>
                    <a:cubicBezTo>
                      <a:pt x="0" y="11349"/>
                      <a:pt x="14966" y="23829"/>
                      <a:pt x="24300" y="23829"/>
                    </a:cubicBezTo>
                    <a:cubicBezTo>
                      <a:pt x="24452" y="23829"/>
                      <a:pt x="24603" y="23825"/>
                      <a:pt x="24752" y="23818"/>
                    </a:cubicBezTo>
                    <a:cubicBezTo>
                      <a:pt x="34092" y="23398"/>
                      <a:pt x="21576" y="5558"/>
                      <a:pt x="21576" y="5558"/>
                    </a:cubicBezTo>
                    <a:lnTo>
                      <a:pt x="20782" y="4017"/>
                    </a:lnTo>
                    <a:cubicBezTo>
                      <a:pt x="20782" y="4017"/>
                      <a:pt x="18728" y="1"/>
                      <a:pt x="13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8"/>
              <p:cNvSpPr/>
              <p:nvPr/>
            </p:nvSpPr>
            <p:spPr>
              <a:xfrm>
                <a:off x="7061009" y="1696346"/>
                <a:ext cx="276349" cy="709184"/>
              </a:xfrm>
              <a:custGeom>
                <a:rect b="b" l="l" r="r" t="t"/>
                <a:pathLst>
                  <a:path extrusionOk="0" h="28855" w="11244">
                    <a:moveTo>
                      <a:pt x="5733" y="0"/>
                    </a:moveTo>
                    <a:lnTo>
                      <a:pt x="2744" y="2662"/>
                    </a:lnTo>
                    <a:cubicBezTo>
                      <a:pt x="2744" y="2662"/>
                      <a:pt x="0" y="28855"/>
                      <a:pt x="3513" y="28855"/>
                    </a:cubicBezTo>
                    <a:cubicBezTo>
                      <a:pt x="3970" y="28855"/>
                      <a:pt x="4532" y="28413"/>
                      <a:pt x="5219" y="27414"/>
                    </a:cubicBezTo>
                    <a:cubicBezTo>
                      <a:pt x="11243" y="18681"/>
                      <a:pt x="7741" y="374"/>
                      <a:pt x="7741" y="374"/>
                    </a:cubicBezTo>
                    <a:lnTo>
                      <a:pt x="5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8"/>
              <p:cNvSpPr/>
              <p:nvPr/>
            </p:nvSpPr>
            <p:spPr>
              <a:xfrm>
                <a:off x="5974880" y="1696346"/>
                <a:ext cx="277505" cy="709184"/>
              </a:xfrm>
              <a:custGeom>
                <a:rect b="b" l="l" r="r" t="t"/>
                <a:pathLst>
                  <a:path extrusionOk="0" h="28855" w="11291">
                    <a:moveTo>
                      <a:pt x="5512" y="0"/>
                    </a:moveTo>
                    <a:lnTo>
                      <a:pt x="3503" y="374"/>
                    </a:lnTo>
                    <a:cubicBezTo>
                      <a:pt x="3503" y="374"/>
                      <a:pt x="1" y="18681"/>
                      <a:pt x="6025" y="27414"/>
                    </a:cubicBezTo>
                    <a:cubicBezTo>
                      <a:pt x="6718" y="28413"/>
                      <a:pt x="7284" y="28855"/>
                      <a:pt x="7745" y="28855"/>
                    </a:cubicBezTo>
                    <a:cubicBezTo>
                      <a:pt x="11291" y="28855"/>
                      <a:pt x="8547" y="2662"/>
                      <a:pt x="8547" y="2662"/>
                    </a:cubicBezTo>
                    <a:lnTo>
                      <a:pt x="55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8"/>
              <p:cNvSpPr/>
              <p:nvPr/>
            </p:nvSpPr>
            <p:spPr>
              <a:xfrm>
                <a:off x="6187229" y="2619182"/>
                <a:ext cx="938934" cy="308964"/>
              </a:xfrm>
              <a:custGeom>
                <a:rect b="b" l="l" r="r" t="t"/>
                <a:pathLst>
                  <a:path extrusionOk="0" h="12571" w="38203">
                    <a:moveTo>
                      <a:pt x="2896" y="0"/>
                    </a:moveTo>
                    <a:lnTo>
                      <a:pt x="187" y="4204"/>
                    </a:lnTo>
                    <a:lnTo>
                      <a:pt x="1" y="9201"/>
                    </a:lnTo>
                    <a:cubicBezTo>
                      <a:pt x="1" y="9201"/>
                      <a:pt x="8912" y="12570"/>
                      <a:pt x="18355" y="12570"/>
                    </a:cubicBezTo>
                    <a:cubicBezTo>
                      <a:pt x="18603" y="12570"/>
                      <a:pt x="18852" y="12568"/>
                      <a:pt x="19101" y="12563"/>
                    </a:cubicBezTo>
                    <a:cubicBezTo>
                      <a:pt x="19349" y="12568"/>
                      <a:pt x="19597" y="12570"/>
                      <a:pt x="19844" y="12570"/>
                    </a:cubicBezTo>
                    <a:cubicBezTo>
                      <a:pt x="29246" y="12570"/>
                      <a:pt x="38202" y="9201"/>
                      <a:pt x="38202" y="9201"/>
                    </a:cubicBezTo>
                    <a:lnTo>
                      <a:pt x="37969" y="4204"/>
                    </a:lnTo>
                    <a:lnTo>
                      <a:pt x="35260" y="0"/>
                    </a:lnTo>
                    <a:cubicBezTo>
                      <a:pt x="35027" y="47"/>
                      <a:pt x="26994" y="47"/>
                      <a:pt x="19101" y="47"/>
                    </a:cubicBezTo>
                    <a:cubicBezTo>
                      <a:pt x="15155" y="24"/>
                      <a:pt x="11174" y="24"/>
                      <a:pt x="8144" y="24"/>
                    </a:cubicBezTo>
                    <a:cubicBezTo>
                      <a:pt x="5114" y="24"/>
                      <a:pt x="3036" y="24"/>
                      <a:pt x="28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8"/>
              <p:cNvSpPr/>
              <p:nvPr/>
            </p:nvSpPr>
            <p:spPr>
              <a:xfrm>
                <a:off x="6007027" y="1512703"/>
                <a:ext cx="1299339" cy="1311972"/>
              </a:xfrm>
              <a:custGeom>
                <a:rect b="b" l="l" r="r" t="t"/>
                <a:pathLst>
                  <a:path extrusionOk="0" h="53381" w="52867">
                    <a:moveTo>
                      <a:pt x="17420" y="0"/>
                    </a:moveTo>
                    <a:lnTo>
                      <a:pt x="16206" y="5184"/>
                    </a:lnTo>
                    <a:lnTo>
                      <a:pt x="4204" y="7472"/>
                    </a:lnTo>
                    <a:cubicBezTo>
                      <a:pt x="4204" y="7472"/>
                      <a:pt x="0" y="23398"/>
                      <a:pt x="7286" y="48803"/>
                    </a:cubicBezTo>
                    <a:cubicBezTo>
                      <a:pt x="7286" y="48850"/>
                      <a:pt x="9107" y="53380"/>
                      <a:pt x="26433" y="53380"/>
                    </a:cubicBezTo>
                    <a:cubicBezTo>
                      <a:pt x="43713" y="53380"/>
                      <a:pt x="45581" y="48803"/>
                      <a:pt x="45581" y="48803"/>
                    </a:cubicBezTo>
                    <a:cubicBezTo>
                      <a:pt x="52866" y="23398"/>
                      <a:pt x="48617" y="7472"/>
                      <a:pt x="48617" y="7472"/>
                    </a:cubicBezTo>
                    <a:lnTo>
                      <a:pt x="36614" y="5184"/>
                    </a:lnTo>
                    <a:lnTo>
                      <a:pt x="354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8"/>
              <p:cNvSpPr/>
              <p:nvPr/>
            </p:nvSpPr>
            <p:spPr>
              <a:xfrm>
                <a:off x="7208768" y="2042496"/>
                <a:ext cx="513104" cy="681067"/>
              </a:xfrm>
              <a:custGeom>
                <a:rect b="b" l="l" r="r" t="t"/>
                <a:pathLst>
                  <a:path extrusionOk="0" h="27711" w="20877">
                    <a:moveTo>
                      <a:pt x="18262" y="1"/>
                    </a:moveTo>
                    <a:cubicBezTo>
                      <a:pt x="15418" y="1"/>
                      <a:pt x="5424" y="8485"/>
                      <a:pt x="2756" y="10575"/>
                    </a:cubicBezTo>
                    <a:cubicBezTo>
                      <a:pt x="1" y="12816"/>
                      <a:pt x="234" y="15338"/>
                      <a:pt x="234" y="15338"/>
                    </a:cubicBezTo>
                    <a:cubicBezTo>
                      <a:pt x="141" y="16319"/>
                      <a:pt x="1635" y="18374"/>
                      <a:pt x="2616" y="20195"/>
                    </a:cubicBezTo>
                    <a:cubicBezTo>
                      <a:pt x="3643" y="22063"/>
                      <a:pt x="3924" y="26920"/>
                      <a:pt x="4951" y="27574"/>
                    </a:cubicBezTo>
                    <a:cubicBezTo>
                      <a:pt x="5083" y="27668"/>
                      <a:pt x="5234" y="27711"/>
                      <a:pt x="5410" y="27711"/>
                    </a:cubicBezTo>
                    <a:cubicBezTo>
                      <a:pt x="6543" y="27711"/>
                      <a:pt x="8666" y="25932"/>
                      <a:pt x="12750" y="24679"/>
                    </a:cubicBezTo>
                    <a:cubicBezTo>
                      <a:pt x="17467" y="23231"/>
                      <a:pt x="17374" y="24305"/>
                      <a:pt x="18261" y="22811"/>
                    </a:cubicBezTo>
                    <a:cubicBezTo>
                      <a:pt x="19148" y="21269"/>
                      <a:pt x="17794" y="12863"/>
                      <a:pt x="18354" y="9501"/>
                    </a:cubicBezTo>
                    <a:cubicBezTo>
                      <a:pt x="18868" y="6138"/>
                      <a:pt x="20876" y="1048"/>
                      <a:pt x="18635" y="67"/>
                    </a:cubicBezTo>
                    <a:cubicBezTo>
                      <a:pt x="18530" y="22"/>
                      <a:pt x="18405" y="1"/>
                      <a:pt x="18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8"/>
              <p:cNvSpPr/>
              <p:nvPr/>
            </p:nvSpPr>
            <p:spPr>
              <a:xfrm>
                <a:off x="5591520" y="2042496"/>
                <a:ext cx="513104" cy="681067"/>
              </a:xfrm>
              <a:custGeom>
                <a:rect b="b" l="l" r="r" t="t"/>
                <a:pathLst>
                  <a:path extrusionOk="0" h="27711" w="20877">
                    <a:moveTo>
                      <a:pt x="2568" y="1"/>
                    </a:moveTo>
                    <a:cubicBezTo>
                      <a:pt x="2425" y="1"/>
                      <a:pt x="2300" y="22"/>
                      <a:pt x="2196" y="67"/>
                    </a:cubicBezTo>
                    <a:cubicBezTo>
                      <a:pt x="1" y="1048"/>
                      <a:pt x="1962" y="6138"/>
                      <a:pt x="2522" y="9501"/>
                    </a:cubicBezTo>
                    <a:cubicBezTo>
                      <a:pt x="3036" y="12863"/>
                      <a:pt x="1682" y="21269"/>
                      <a:pt x="2569" y="22811"/>
                    </a:cubicBezTo>
                    <a:cubicBezTo>
                      <a:pt x="3456" y="24305"/>
                      <a:pt x="3410" y="23231"/>
                      <a:pt x="8127" y="24679"/>
                    </a:cubicBezTo>
                    <a:cubicBezTo>
                      <a:pt x="12211" y="25932"/>
                      <a:pt x="14334" y="27711"/>
                      <a:pt x="15467" y="27711"/>
                    </a:cubicBezTo>
                    <a:cubicBezTo>
                      <a:pt x="15642" y="27711"/>
                      <a:pt x="15794" y="27668"/>
                      <a:pt x="15926" y="27574"/>
                    </a:cubicBezTo>
                    <a:cubicBezTo>
                      <a:pt x="16906" y="26920"/>
                      <a:pt x="17187" y="22063"/>
                      <a:pt x="18214" y="20195"/>
                    </a:cubicBezTo>
                    <a:cubicBezTo>
                      <a:pt x="19242" y="18374"/>
                      <a:pt x="20736" y="16319"/>
                      <a:pt x="20643" y="15338"/>
                    </a:cubicBezTo>
                    <a:cubicBezTo>
                      <a:pt x="20643" y="15338"/>
                      <a:pt x="20876" y="12816"/>
                      <a:pt x="18074" y="10575"/>
                    </a:cubicBezTo>
                    <a:cubicBezTo>
                      <a:pt x="15450" y="8485"/>
                      <a:pt x="5417" y="1"/>
                      <a:pt x="2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8"/>
              <p:cNvSpPr/>
              <p:nvPr/>
            </p:nvSpPr>
            <p:spPr>
              <a:xfrm>
                <a:off x="7279945" y="3416108"/>
                <a:ext cx="362715" cy="513301"/>
              </a:xfrm>
              <a:custGeom>
                <a:rect b="b" l="l" r="r" t="t"/>
                <a:pathLst>
                  <a:path extrusionOk="0" h="20885" w="14758">
                    <a:moveTo>
                      <a:pt x="6726" y="0"/>
                    </a:moveTo>
                    <a:cubicBezTo>
                      <a:pt x="6228" y="0"/>
                      <a:pt x="5730" y="27"/>
                      <a:pt x="5231" y="80"/>
                    </a:cubicBezTo>
                    <a:cubicBezTo>
                      <a:pt x="5231" y="80"/>
                      <a:pt x="2709" y="2648"/>
                      <a:pt x="2569" y="3863"/>
                    </a:cubicBezTo>
                    <a:cubicBezTo>
                      <a:pt x="2429" y="5030"/>
                      <a:pt x="421" y="8066"/>
                      <a:pt x="888" y="8673"/>
                    </a:cubicBezTo>
                    <a:cubicBezTo>
                      <a:pt x="985" y="8800"/>
                      <a:pt x="1163" y="8857"/>
                      <a:pt x="1389" y="8857"/>
                    </a:cubicBezTo>
                    <a:cubicBezTo>
                      <a:pt x="2245" y="8857"/>
                      <a:pt x="3799" y="8035"/>
                      <a:pt x="4390" y="7038"/>
                    </a:cubicBezTo>
                    <a:cubicBezTo>
                      <a:pt x="4801" y="6371"/>
                      <a:pt x="5000" y="6169"/>
                      <a:pt x="5111" y="6169"/>
                    </a:cubicBezTo>
                    <a:cubicBezTo>
                      <a:pt x="5203" y="6169"/>
                      <a:pt x="5235" y="6305"/>
                      <a:pt x="5277" y="6431"/>
                    </a:cubicBezTo>
                    <a:cubicBezTo>
                      <a:pt x="5418" y="6665"/>
                      <a:pt x="4624" y="12876"/>
                      <a:pt x="4203" y="14464"/>
                    </a:cubicBezTo>
                    <a:cubicBezTo>
                      <a:pt x="3783" y="16052"/>
                      <a:pt x="0" y="19881"/>
                      <a:pt x="888" y="20722"/>
                    </a:cubicBezTo>
                    <a:cubicBezTo>
                      <a:pt x="963" y="20793"/>
                      <a:pt x="1068" y="20826"/>
                      <a:pt x="1199" y="20826"/>
                    </a:cubicBezTo>
                    <a:cubicBezTo>
                      <a:pt x="2523" y="20826"/>
                      <a:pt x="6398" y="17421"/>
                      <a:pt x="6865" y="16145"/>
                    </a:cubicBezTo>
                    <a:lnTo>
                      <a:pt x="8033" y="13016"/>
                    </a:lnTo>
                    <a:lnTo>
                      <a:pt x="8033" y="13016"/>
                    </a:lnTo>
                    <a:cubicBezTo>
                      <a:pt x="8033" y="13017"/>
                      <a:pt x="7846" y="15912"/>
                      <a:pt x="7379" y="16799"/>
                    </a:cubicBezTo>
                    <a:cubicBezTo>
                      <a:pt x="6865" y="17686"/>
                      <a:pt x="4110" y="20161"/>
                      <a:pt x="5044" y="20769"/>
                    </a:cubicBezTo>
                    <a:cubicBezTo>
                      <a:pt x="5152" y="20848"/>
                      <a:pt x="5290" y="20885"/>
                      <a:pt x="5452" y="20885"/>
                    </a:cubicBezTo>
                    <a:cubicBezTo>
                      <a:pt x="6626" y="20885"/>
                      <a:pt x="9039" y="18954"/>
                      <a:pt x="9901" y="17313"/>
                    </a:cubicBezTo>
                    <a:cubicBezTo>
                      <a:pt x="10508" y="16145"/>
                      <a:pt x="10882" y="14837"/>
                      <a:pt x="11022" y="13530"/>
                    </a:cubicBezTo>
                    <a:lnTo>
                      <a:pt x="11022" y="13530"/>
                    </a:lnTo>
                    <a:cubicBezTo>
                      <a:pt x="10928" y="14744"/>
                      <a:pt x="10742" y="15912"/>
                      <a:pt x="10461" y="17079"/>
                    </a:cubicBezTo>
                    <a:cubicBezTo>
                      <a:pt x="10134" y="18060"/>
                      <a:pt x="9060" y="18807"/>
                      <a:pt x="9527" y="19134"/>
                    </a:cubicBezTo>
                    <a:cubicBezTo>
                      <a:pt x="9566" y="19161"/>
                      <a:pt x="9616" y="19173"/>
                      <a:pt x="9676" y="19173"/>
                    </a:cubicBezTo>
                    <a:cubicBezTo>
                      <a:pt x="10349" y="19173"/>
                      <a:pt x="12267" y="17579"/>
                      <a:pt x="12610" y="16379"/>
                    </a:cubicBezTo>
                    <a:cubicBezTo>
                      <a:pt x="12890" y="15398"/>
                      <a:pt x="13077" y="14370"/>
                      <a:pt x="13170" y="13343"/>
                    </a:cubicBezTo>
                    <a:lnTo>
                      <a:pt x="13170" y="13343"/>
                    </a:lnTo>
                    <a:cubicBezTo>
                      <a:pt x="13170" y="14464"/>
                      <a:pt x="13030" y="15585"/>
                      <a:pt x="12843" y="16659"/>
                    </a:cubicBezTo>
                    <a:cubicBezTo>
                      <a:pt x="12610" y="17359"/>
                      <a:pt x="12189" y="17826"/>
                      <a:pt x="12376" y="17826"/>
                    </a:cubicBezTo>
                    <a:cubicBezTo>
                      <a:pt x="12516" y="17826"/>
                      <a:pt x="13964" y="16986"/>
                      <a:pt x="14338" y="15164"/>
                    </a:cubicBezTo>
                    <a:cubicBezTo>
                      <a:pt x="14711" y="12689"/>
                      <a:pt x="14758" y="10214"/>
                      <a:pt x="14571" y="7739"/>
                    </a:cubicBezTo>
                    <a:cubicBezTo>
                      <a:pt x="14431" y="6151"/>
                      <a:pt x="13964" y="3863"/>
                      <a:pt x="13684" y="2555"/>
                    </a:cubicBezTo>
                    <a:cubicBezTo>
                      <a:pt x="13544" y="1995"/>
                      <a:pt x="13170" y="1481"/>
                      <a:pt x="12610" y="1294"/>
                    </a:cubicBezTo>
                    <a:lnTo>
                      <a:pt x="11676" y="920"/>
                    </a:lnTo>
                    <a:cubicBezTo>
                      <a:pt x="10088" y="307"/>
                      <a:pt x="8416" y="0"/>
                      <a:pt x="67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8"/>
              <p:cNvSpPr/>
              <p:nvPr/>
            </p:nvSpPr>
            <p:spPr>
              <a:xfrm>
                <a:off x="6780653" y="4365832"/>
                <a:ext cx="401744" cy="278930"/>
              </a:xfrm>
              <a:custGeom>
                <a:rect b="b" l="l" r="r" t="t"/>
                <a:pathLst>
                  <a:path extrusionOk="0" h="11349" w="16346">
                    <a:moveTo>
                      <a:pt x="10205" y="0"/>
                    </a:moveTo>
                    <a:cubicBezTo>
                      <a:pt x="8098" y="0"/>
                      <a:pt x="6059" y="820"/>
                      <a:pt x="4530" y="2348"/>
                    </a:cubicBezTo>
                    <a:cubicBezTo>
                      <a:pt x="3643" y="3236"/>
                      <a:pt x="2522" y="3889"/>
                      <a:pt x="1354" y="4263"/>
                    </a:cubicBezTo>
                    <a:cubicBezTo>
                      <a:pt x="514" y="4590"/>
                      <a:pt x="0" y="5431"/>
                      <a:pt x="140" y="6318"/>
                    </a:cubicBezTo>
                    <a:lnTo>
                      <a:pt x="140" y="6365"/>
                    </a:lnTo>
                    <a:cubicBezTo>
                      <a:pt x="374" y="7579"/>
                      <a:pt x="3176" y="8606"/>
                      <a:pt x="5464" y="10474"/>
                    </a:cubicBezTo>
                    <a:cubicBezTo>
                      <a:pt x="6238" y="11106"/>
                      <a:pt x="7178" y="11348"/>
                      <a:pt x="8176" y="11348"/>
                    </a:cubicBezTo>
                    <a:cubicBezTo>
                      <a:pt x="10130" y="11348"/>
                      <a:pt x="12310" y="10422"/>
                      <a:pt x="13917" y="9680"/>
                    </a:cubicBezTo>
                    <a:cubicBezTo>
                      <a:pt x="16346" y="8560"/>
                      <a:pt x="15645" y="4777"/>
                      <a:pt x="15645" y="3236"/>
                    </a:cubicBezTo>
                    <a:cubicBezTo>
                      <a:pt x="15645" y="1695"/>
                      <a:pt x="14945" y="854"/>
                      <a:pt x="12002" y="200"/>
                    </a:cubicBezTo>
                    <a:cubicBezTo>
                      <a:pt x="11405" y="66"/>
                      <a:pt x="10802" y="0"/>
                      <a:pt x="1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8"/>
              <p:cNvSpPr/>
              <p:nvPr/>
            </p:nvSpPr>
            <p:spPr>
              <a:xfrm>
                <a:off x="6129841" y="4365832"/>
                <a:ext cx="402899" cy="278930"/>
              </a:xfrm>
              <a:custGeom>
                <a:rect b="b" l="l" r="r" t="t"/>
                <a:pathLst>
                  <a:path extrusionOk="0" h="11349" w="16393">
                    <a:moveTo>
                      <a:pt x="6146" y="0"/>
                    </a:moveTo>
                    <a:cubicBezTo>
                      <a:pt x="5546" y="0"/>
                      <a:pt x="4942" y="66"/>
                      <a:pt x="4344" y="200"/>
                    </a:cubicBezTo>
                    <a:cubicBezTo>
                      <a:pt x="1402" y="854"/>
                      <a:pt x="701" y="1695"/>
                      <a:pt x="701" y="3236"/>
                    </a:cubicBezTo>
                    <a:cubicBezTo>
                      <a:pt x="701" y="4777"/>
                      <a:pt x="0" y="8560"/>
                      <a:pt x="2476" y="9680"/>
                    </a:cubicBezTo>
                    <a:cubicBezTo>
                      <a:pt x="4083" y="10422"/>
                      <a:pt x="6263" y="11348"/>
                      <a:pt x="8216" y="11348"/>
                    </a:cubicBezTo>
                    <a:cubicBezTo>
                      <a:pt x="9215" y="11348"/>
                      <a:pt x="10155" y="11106"/>
                      <a:pt x="10929" y="10474"/>
                    </a:cubicBezTo>
                    <a:cubicBezTo>
                      <a:pt x="13217" y="8606"/>
                      <a:pt x="15972" y="7579"/>
                      <a:pt x="16206" y="6365"/>
                    </a:cubicBezTo>
                    <a:lnTo>
                      <a:pt x="16206" y="6318"/>
                    </a:lnTo>
                    <a:cubicBezTo>
                      <a:pt x="16393" y="5431"/>
                      <a:pt x="15879" y="4590"/>
                      <a:pt x="15038" y="4263"/>
                    </a:cubicBezTo>
                    <a:cubicBezTo>
                      <a:pt x="13824" y="3889"/>
                      <a:pt x="12750" y="3236"/>
                      <a:pt x="11816" y="2348"/>
                    </a:cubicBezTo>
                    <a:cubicBezTo>
                      <a:pt x="10324" y="820"/>
                      <a:pt x="8264" y="0"/>
                      <a:pt x="61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8"/>
              <p:cNvSpPr/>
              <p:nvPr/>
            </p:nvSpPr>
            <p:spPr>
              <a:xfrm>
                <a:off x="6744106" y="4578427"/>
                <a:ext cx="739021" cy="1340211"/>
              </a:xfrm>
              <a:custGeom>
                <a:rect b="b" l="l" r="r" t="t"/>
                <a:pathLst>
                  <a:path extrusionOk="0" h="54530" w="30069">
                    <a:moveTo>
                      <a:pt x="619" y="0"/>
                    </a:moveTo>
                    <a:cubicBezTo>
                      <a:pt x="185" y="0"/>
                      <a:pt x="1" y="1018"/>
                      <a:pt x="39" y="2291"/>
                    </a:cubicBezTo>
                    <a:cubicBezTo>
                      <a:pt x="86" y="3833"/>
                      <a:pt x="1254" y="7756"/>
                      <a:pt x="1907" y="11352"/>
                    </a:cubicBezTo>
                    <a:cubicBezTo>
                      <a:pt x="2515" y="14481"/>
                      <a:pt x="2515" y="32134"/>
                      <a:pt x="3635" y="38438"/>
                    </a:cubicBezTo>
                    <a:cubicBezTo>
                      <a:pt x="1907" y="41241"/>
                      <a:pt x="2608" y="51188"/>
                      <a:pt x="2608" y="51188"/>
                    </a:cubicBezTo>
                    <a:lnTo>
                      <a:pt x="6858" y="52029"/>
                    </a:lnTo>
                    <a:cubicBezTo>
                      <a:pt x="6858" y="52029"/>
                      <a:pt x="7557" y="50135"/>
                      <a:pt x="8918" y="50135"/>
                    </a:cubicBezTo>
                    <a:cubicBezTo>
                      <a:pt x="9007" y="50135"/>
                      <a:pt x="9099" y="50143"/>
                      <a:pt x="9193" y="50161"/>
                    </a:cubicBezTo>
                    <a:cubicBezTo>
                      <a:pt x="10687" y="50487"/>
                      <a:pt x="12742" y="53476"/>
                      <a:pt x="17739" y="54177"/>
                    </a:cubicBezTo>
                    <a:cubicBezTo>
                      <a:pt x="19679" y="54446"/>
                      <a:pt x="21833" y="54529"/>
                      <a:pt x="23750" y="54529"/>
                    </a:cubicBezTo>
                    <a:cubicBezTo>
                      <a:pt x="26816" y="54529"/>
                      <a:pt x="29274" y="54317"/>
                      <a:pt x="29274" y="54317"/>
                    </a:cubicBezTo>
                    <a:cubicBezTo>
                      <a:pt x="29274" y="54317"/>
                      <a:pt x="30068" y="50067"/>
                      <a:pt x="28527" y="48386"/>
                    </a:cubicBezTo>
                    <a:cubicBezTo>
                      <a:pt x="26986" y="46751"/>
                      <a:pt x="21896" y="46144"/>
                      <a:pt x="19420" y="43856"/>
                    </a:cubicBezTo>
                    <a:cubicBezTo>
                      <a:pt x="16945" y="41567"/>
                      <a:pt x="14750" y="39186"/>
                      <a:pt x="14750" y="39186"/>
                    </a:cubicBezTo>
                    <a:cubicBezTo>
                      <a:pt x="14844" y="38719"/>
                      <a:pt x="14937" y="37925"/>
                      <a:pt x="15171" y="36384"/>
                    </a:cubicBezTo>
                    <a:cubicBezTo>
                      <a:pt x="15824" y="32694"/>
                      <a:pt x="17272" y="9390"/>
                      <a:pt x="17646" y="5981"/>
                    </a:cubicBezTo>
                    <a:cubicBezTo>
                      <a:pt x="18066" y="2525"/>
                      <a:pt x="18813" y="2525"/>
                      <a:pt x="18160" y="1731"/>
                    </a:cubicBezTo>
                    <a:cubicBezTo>
                      <a:pt x="18072" y="1619"/>
                      <a:pt x="17942" y="1569"/>
                      <a:pt x="17777" y="1569"/>
                    </a:cubicBezTo>
                    <a:cubicBezTo>
                      <a:pt x="16701" y="1569"/>
                      <a:pt x="14137" y="3677"/>
                      <a:pt x="12275" y="4486"/>
                    </a:cubicBezTo>
                    <a:cubicBezTo>
                      <a:pt x="11622" y="4778"/>
                      <a:pt x="10927" y="4909"/>
                      <a:pt x="10211" y="4909"/>
                    </a:cubicBezTo>
                    <a:cubicBezTo>
                      <a:pt x="8520" y="4909"/>
                      <a:pt x="6709" y="4182"/>
                      <a:pt x="5036" y="3132"/>
                    </a:cubicBezTo>
                    <a:cubicBezTo>
                      <a:pt x="3589" y="2198"/>
                      <a:pt x="2234" y="1217"/>
                      <a:pt x="927" y="143"/>
                    </a:cubicBezTo>
                    <a:cubicBezTo>
                      <a:pt x="813" y="46"/>
                      <a:pt x="710" y="0"/>
                      <a:pt x="6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8"/>
              <p:cNvSpPr/>
              <p:nvPr/>
            </p:nvSpPr>
            <p:spPr>
              <a:xfrm>
                <a:off x="5830266" y="4578427"/>
                <a:ext cx="737669" cy="1340211"/>
              </a:xfrm>
              <a:custGeom>
                <a:rect b="b" l="l" r="r" t="t"/>
                <a:pathLst>
                  <a:path extrusionOk="0" h="54530" w="30014">
                    <a:moveTo>
                      <a:pt x="29403" y="0"/>
                    </a:moveTo>
                    <a:cubicBezTo>
                      <a:pt x="29312" y="0"/>
                      <a:pt x="29209" y="46"/>
                      <a:pt x="29095" y="143"/>
                    </a:cubicBezTo>
                    <a:cubicBezTo>
                      <a:pt x="27834" y="1217"/>
                      <a:pt x="26433" y="2198"/>
                      <a:pt x="25032" y="3132"/>
                    </a:cubicBezTo>
                    <a:cubicBezTo>
                      <a:pt x="23327" y="4182"/>
                      <a:pt x="21506" y="4909"/>
                      <a:pt x="19829" y="4909"/>
                    </a:cubicBezTo>
                    <a:cubicBezTo>
                      <a:pt x="19118" y="4909"/>
                      <a:pt x="18433" y="4778"/>
                      <a:pt x="17794" y="4486"/>
                    </a:cubicBezTo>
                    <a:cubicBezTo>
                      <a:pt x="15891" y="3677"/>
                      <a:pt x="13322" y="1569"/>
                      <a:pt x="12245" y="1569"/>
                    </a:cubicBezTo>
                    <a:cubicBezTo>
                      <a:pt x="12080" y="1569"/>
                      <a:pt x="11950" y="1619"/>
                      <a:pt x="11863" y="1731"/>
                    </a:cubicBezTo>
                    <a:cubicBezTo>
                      <a:pt x="11209" y="2525"/>
                      <a:pt x="12003" y="2525"/>
                      <a:pt x="12376" y="5981"/>
                    </a:cubicBezTo>
                    <a:cubicBezTo>
                      <a:pt x="12750" y="9390"/>
                      <a:pt x="14198" y="32694"/>
                      <a:pt x="14851" y="36384"/>
                    </a:cubicBezTo>
                    <a:cubicBezTo>
                      <a:pt x="15132" y="37925"/>
                      <a:pt x="15178" y="38719"/>
                      <a:pt x="15272" y="39186"/>
                    </a:cubicBezTo>
                    <a:cubicBezTo>
                      <a:pt x="15272" y="39186"/>
                      <a:pt x="13077" y="41614"/>
                      <a:pt x="10602" y="43856"/>
                    </a:cubicBezTo>
                    <a:cubicBezTo>
                      <a:pt x="8126" y="46144"/>
                      <a:pt x="2989" y="46751"/>
                      <a:pt x="1495" y="48386"/>
                    </a:cubicBezTo>
                    <a:cubicBezTo>
                      <a:pt x="0" y="50020"/>
                      <a:pt x="748" y="54317"/>
                      <a:pt x="748" y="54317"/>
                    </a:cubicBezTo>
                    <a:cubicBezTo>
                      <a:pt x="748" y="54317"/>
                      <a:pt x="3206" y="54529"/>
                      <a:pt x="6262" y="54529"/>
                    </a:cubicBezTo>
                    <a:cubicBezTo>
                      <a:pt x="8171" y="54529"/>
                      <a:pt x="10314" y="54446"/>
                      <a:pt x="12236" y="54177"/>
                    </a:cubicBezTo>
                    <a:cubicBezTo>
                      <a:pt x="17280" y="53476"/>
                      <a:pt x="19288" y="50487"/>
                      <a:pt x="20829" y="50161"/>
                    </a:cubicBezTo>
                    <a:cubicBezTo>
                      <a:pt x="20933" y="50138"/>
                      <a:pt x="21033" y="50127"/>
                      <a:pt x="21130" y="50127"/>
                    </a:cubicBezTo>
                    <a:cubicBezTo>
                      <a:pt x="22436" y="50127"/>
                      <a:pt x="23164" y="52029"/>
                      <a:pt x="23164" y="52029"/>
                    </a:cubicBezTo>
                    <a:lnTo>
                      <a:pt x="27414" y="51188"/>
                    </a:lnTo>
                    <a:cubicBezTo>
                      <a:pt x="27414" y="51188"/>
                      <a:pt x="28068" y="41241"/>
                      <a:pt x="26387" y="38438"/>
                    </a:cubicBezTo>
                    <a:cubicBezTo>
                      <a:pt x="27461" y="32134"/>
                      <a:pt x="27461" y="14527"/>
                      <a:pt x="28068" y="11352"/>
                    </a:cubicBezTo>
                    <a:cubicBezTo>
                      <a:pt x="28768" y="7756"/>
                      <a:pt x="29889" y="3786"/>
                      <a:pt x="29936" y="2291"/>
                    </a:cubicBezTo>
                    <a:cubicBezTo>
                      <a:pt x="30013" y="1018"/>
                      <a:pt x="29835" y="0"/>
                      <a:pt x="294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8"/>
              <p:cNvSpPr/>
              <p:nvPr/>
            </p:nvSpPr>
            <p:spPr>
              <a:xfrm>
                <a:off x="6062130" y="1586436"/>
                <a:ext cx="1189133" cy="643660"/>
              </a:xfrm>
              <a:custGeom>
                <a:rect b="b" l="l" r="r" t="t"/>
                <a:pathLst>
                  <a:path extrusionOk="0" h="26189" w="48383">
                    <a:moveTo>
                      <a:pt x="11162" y="1"/>
                    </a:moveTo>
                    <a:cubicBezTo>
                      <a:pt x="10543" y="1"/>
                      <a:pt x="9924" y="106"/>
                      <a:pt x="9340" y="316"/>
                    </a:cubicBezTo>
                    <a:cubicBezTo>
                      <a:pt x="7659" y="970"/>
                      <a:pt x="7753" y="1904"/>
                      <a:pt x="7753" y="1904"/>
                    </a:cubicBezTo>
                    <a:cubicBezTo>
                      <a:pt x="7218" y="1849"/>
                      <a:pt x="6684" y="1822"/>
                      <a:pt x="6150" y="1822"/>
                    </a:cubicBezTo>
                    <a:cubicBezTo>
                      <a:pt x="5330" y="1822"/>
                      <a:pt x="4510" y="1884"/>
                      <a:pt x="3690" y="1997"/>
                    </a:cubicBezTo>
                    <a:cubicBezTo>
                      <a:pt x="1962" y="2371"/>
                      <a:pt x="0" y="4893"/>
                      <a:pt x="0" y="4893"/>
                    </a:cubicBezTo>
                    <a:cubicBezTo>
                      <a:pt x="0" y="4893"/>
                      <a:pt x="4857" y="11197"/>
                      <a:pt x="6678" y="16802"/>
                    </a:cubicBezTo>
                    <a:cubicBezTo>
                      <a:pt x="8220" y="21659"/>
                      <a:pt x="16019" y="25348"/>
                      <a:pt x="24191" y="26189"/>
                    </a:cubicBezTo>
                    <a:cubicBezTo>
                      <a:pt x="32364" y="25348"/>
                      <a:pt x="40163" y="21659"/>
                      <a:pt x="41704" y="16802"/>
                    </a:cubicBezTo>
                    <a:cubicBezTo>
                      <a:pt x="43479" y="11197"/>
                      <a:pt x="48383" y="4893"/>
                      <a:pt x="48383" y="4893"/>
                    </a:cubicBezTo>
                    <a:cubicBezTo>
                      <a:pt x="48383" y="4893"/>
                      <a:pt x="46375" y="2371"/>
                      <a:pt x="44647" y="2044"/>
                    </a:cubicBezTo>
                    <a:cubicBezTo>
                      <a:pt x="43855" y="1931"/>
                      <a:pt x="43046" y="1869"/>
                      <a:pt x="42230" y="1869"/>
                    </a:cubicBezTo>
                    <a:cubicBezTo>
                      <a:pt x="41699" y="1869"/>
                      <a:pt x="41164" y="1895"/>
                      <a:pt x="40630" y="1950"/>
                    </a:cubicBezTo>
                    <a:cubicBezTo>
                      <a:pt x="40630" y="1950"/>
                      <a:pt x="40724" y="1016"/>
                      <a:pt x="38996" y="363"/>
                    </a:cubicBezTo>
                    <a:cubicBezTo>
                      <a:pt x="38412" y="152"/>
                      <a:pt x="37805" y="47"/>
                      <a:pt x="37192" y="47"/>
                    </a:cubicBezTo>
                    <a:cubicBezTo>
                      <a:pt x="36579" y="47"/>
                      <a:pt x="35960" y="152"/>
                      <a:pt x="35353" y="363"/>
                    </a:cubicBezTo>
                    <a:cubicBezTo>
                      <a:pt x="35353" y="363"/>
                      <a:pt x="32504" y="5079"/>
                      <a:pt x="27974" y="7368"/>
                    </a:cubicBezTo>
                    <a:cubicBezTo>
                      <a:pt x="26807" y="7975"/>
                      <a:pt x="25499" y="8302"/>
                      <a:pt x="24191" y="8349"/>
                    </a:cubicBezTo>
                    <a:cubicBezTo>
                      <a:pt x="22837" y="8302"/>
                      <a:pt x="21529" y="7928"/>
                      <a:pt x="20362" y="7321"/>
                    </a:cubicBezTo>
                    <a:cubicBezTo>
                      <a:pt x="15879" y="5033"/>
                      <a:pt x="12983" y="316"/>
                      <a:pt x="12983" y="316"/>
                    </a:cubicBezTo>
                    <a:cubicBezTo>
                      <a:pt x="12399" y="106"/>
                      <a:pt x="11781" y="1"/>
                      <a:pt x="11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8"/>
              <p:cNvSpPr/>
              <p:nvPr/>
            </p:nvSpPr>
            <p:spPr>
              <a:xfrm>
                <a:off x="6323831" y="1139666"/>
                <a:ext cx="669172" cy="500447"/>
              </a:xfrm>
              <a:custGeom>
                <a:rect b="b" l="l" r="r" t="t"/>
                <a:pathLst>
                  <a:path extrusionOk="0" h="20362" w="27227">
                    <a:moveTo>
                      <a:pt x="27087" y="0"/>
                    </a:moveTo>
                    <a:lnTo>
                      <a:pt x="25592" y="47"/>
                    </a:lnTo>
                    <a:cubicBezTo>
                      <a:pt x="25592" y="47"/>
                      <a:pt x="25686" y="4063"/>
                      <a:pt x="23864" y="5604"/>
                    </a:cubicBezTo>
                    <a:cubicBezTo>
                      <a:pt x="22128" y="7080"/>
                      <a:pt x="18255" y="8193"/>
                      <a:pt x="13780" y="8193"/>
                    </a:cubicBezTo>
                    <a:cubicBezTo>
                      <a:pt x="13440" y="8193"/>
                      <a:pt x="13096" y="8186"/>
                      <a:pt x="12749" y="8173"/>
                    </a:cubicBezTo>
                    <a:cubicBezTo>
                      <a:pt x="7893" y="7986"/>
                      <a:pt x="4857" y="6865"/>
                      <a:pt x="3316" y="5464"/>
                    </a:cubicBezTo>
                    <a:cubicBezTo>
                      <a:pt x="2569" y="4670"/>
                      <a:pt x="2195" y="3643"/>
                      <a:pt x="2195" y="2569"/>
                    </a:cubicBezTo>
                    <a:lnTo>
                      <a:pt x="0" y="2522"/>
                    </a:lnTo>
                    <a:lnTo>
                      <a:pt x="0" y="2522"/>
                    </a:lnTo>
                    <a:cubicBezTo>
                      <a:pt x="140" y="4997"/>
                      <a:pt x="981" y="5604"/>
                      <a:pt x="2055" y="10882"/>
                    </a:cubicBezTo>
                    <a:cubicBezTo>
                      <a:pt x="2475" y="12936"/>
                      <a:pt x="3409" y="14805"/>
                      <a:pt x="4810" y="16346"/>
                    </a:cubicBezTo>
                    <a:cubicBezTo>
                      <a:pt x="5511" y="17093"/>
                      <a:pt x="6258" y="17747"/>
                      <a:pt x="7099" y="18307"/>
                    </a:cubicBezTo>
                    <a:cubicBezTo>
                      <a:pt x="8967" y="19661"/>
                      <a:pt x="11208" y="20362"/>
                      <a:pt x="13497" y="20362"/>
                    </a:cubicBezTo>
                    <a:cubicBezTo>
                      <a:pt x="16439" y="20175"/>
                      <a:pt x="19755" y="19335"/>
                      <a:pt x="21763" y="17280"/>
                    </a:cubicBezTo>
                    <a:cubicBezTo>
                      <a:pt x="22136" y="16859"/>
                      <a:pt x="22463" y="16439"/>
                      <a:pt x="22744" y="15972"/>
                    </a:cubicBezTo>
                    <a:cubicBezTo>
                      <a:pt x="24425" y="12890"/>
                      <a:pt x="27227" y="6352"/>
                      <a:pt x="27087" y="327"/>
                    </a:cubicBezTo>
                    <a:cubicBezTo>
                      <a:pt x="27087" y="234"/>
                      <a:pt x="27087" y="94"/>
                      <a:pt x="270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8"/>
              <p:cNvSpPr/>
              <p:nvPr/>
            </p:nvSpPr>
            <p:spPr>
              <a:xfrm>
                <a:off x="6322676" y="774911"/>
                <a:ext cx="666886" cy="566118"/>
              </a:xfrm>
              <a:custGeom>
                <a:rect b="b" l="l" r="r" t="t"/>
                <a:pathLst>
                  <a:path extrusionOk="0" h="23034" w="27134">
                    <a:moveTo>
                      <a:pt x="13602" y="0"/>
                    </a:moveTo>
                    <a:cubicBezTo>
                      <a:pt x="6953" y="0"/>
                      <a:pt x="1196" y="5379"/>
                      <a:pt x="281" y="12833"/>
                    </a:cubicBezTo>
                    <a:cubicBezTo>
                      <a:pt x="187" y="13627"/>
                      <a:pt x="94" y="14374"/>
                      <a:pt x="47" y="15028"/>
                    </a:cubicBezTo>
                    <a:cubicBezTo>
                      <a:pt x="0" y="15822"/>
                      <a:pt x="0" y="16616"/>
                      <a:pt x="47" y="17363"/>
                    </a:cubicBezTo>
                    <a:lnTo>
                      <a:pt x="2242" y="17410"/>
                    </a:lnTo>
                    <a:cubicBezTo>
                      <a:pt x="2242" y="18484"/>
                      <a:pt x="2662" y="19511"/>
                      <a:pt x="3363" y="20305"/>
                    </a:cubicBezTo>
                    <a:cubicBezTo>
                      <a:pt x="4904" y="21706"/>
                      <a:pt x="7940" y="22827"/>
                      <a:pt x="12796" y="23014"/>
                    </a:cubicBezTo>
                    <a:cubicBezTo>
                      <a:pt x="13143" y="23027"/>
                      <a:pt x="13487" y="23034"/>
                      <a:pt x="13827" y="23034"/>
                    </a:cubicBezTo>
                    <a:cubicBezTo>
                      <a:pt x="18302" y="23034"/>
                      <a:pt x="22175" y="21921"/>
                      <a:pt x="23911" y="20445"/>
                    </a:cubicBezTo>
                    <a:cubicBezTo>
                      <a:pt x="25733" y="18904"/>
                      <a:pt x="25639" y="14888"/>
                      <a:pt x="25639" y="14888"/>
                    </a:cubicBezTo>
                    <a:lnTo>
                      <a:pt x="27134" y="14841"/>
                    </a:lnTo>
                    <a:lnTo>
                      <a:pt x="27134" y="14094"/>
                    </a:lnTo>
                    <a:cubicBezTo>
                      <a:pt x="26760" y="6762"/>
                      <a:pt x="21623" y="831"/>
                      <a:pt x="15038" y="83"/>
                    </a:cubicBezTo>
                    <a:cubicBezTo>
                      <a:pt x="14556" y="27"/>
                      <a:pt x="14077" y="0"/>
                      <a:pt x="136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8"/>
              <p:cNvSpPr/>
              <p:nvPr/>
            </p:nvSpPr>
            <p:spPr>
              <a:xfrm>
                <a:off x="6715228" y="1233773"/>
                <a:ext cx="74617" cy="87250"/>
              </a:xfrm>
              <a:custGeom>
                <a:rect b="b" l="l" r="r" t="t"/>
                <a:pathLst>
                  <a:path extrusionOk="0" h="3550" w="3036">
                    <a:moveTo>
                      <a:pt x="3036" y="1"/>
                    </a:moveTo>
                    <a:lnTo>
                      <a:pt x="0" y="514"/>
                    </a:lnTo>
                    <a:cubicBezTo>
                      <a:pt x="47" y="1495"/>
                      <a:pt x="140" y="2523"/>
                      <a:pt x="327" y="3550"/>
                    </a:cubicBezTo>
                    <a:lnTo>
                      <a:pt x="3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8"/>
              <p:cNvSpPr/>
              <p:nvPr/>
            </p:nvSpPr>
            <p:spPr>
              <a:xfrm>
                <a:off x="6770306" y="1233773"/>
                <a:ext cx="72356" cy="62255"/>
              </a:xfrm>
              <a:custGeom>
                <a:rect b="b" l="l" r="r" t="t"/>
                <a:pathLst>
                  <a:path extrusionOk="0" h="2533" w="2944">
                    <a:moveTo>
                      <a:pt x="1682" y="1"/>
                    </a:moveTo>
                    <a:cubicBezTo>
                      <a:pt x="608" y="1"/>
                      <a:pt x="1" y="1308"/>
                      <a:pt x="748" y="2102"/>
                    </a:cubicBezTo>
                    <a:cubicBezTo>
                      <a:pt x="1011" y="2399"/>
                      <a:pt x="1350" y="2532"/>
                      <a:pt x="1683" y="2532"/>
                    </a:cubicBezTo>
                    <a:cubicBezTo>
                      <a:pt x="2293" y="2532"/>
                      <a:pt x="2883" y="2081"/>
                      <a:pt x="2943" y="1355"/>
                    </a:cubicBezTo>
                    <a:cubicBezTo>
                      <a:pt x="2943" y="654"/>
                      <a:pt x="2429" y="47"/>
                      <a:pt x="16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8"/>
              <p:cNvSpPr/>
              <p:nvPr/>
            </p:nvSpPr>
            <p:spPr>
              <a:xfrm>
                <a:off x="6704881" y="1191623"/>
                <a:ext cx="168749" cy="69726"/>
              </a:xfrm>
              <a:custGeom>
                <a:rect b="b" l="l" r="r" t="t"/>
                <a:pathLst>
                  <a:path extrusionOk="0" h="2837" w="6866">
                    <a:moveTo>
                      <a:pt x="6555" y="0"/>
                    </a:moveTo>
                    <a:cubicBezTo>
                      <a:pt x="5749" y="0"/>
                      <a:pt x="1301" y="1307"/>
                      <a:pt x="701" y="1435"/>
                    </a:cubicBezTo>
                    <a:cubicBezTo>
                      <a:pt x="1" y="1576"/>
                      <a:pt x="701" y="2836"/>
                      <a:pt x="701" y="2836"/>
                    </a:cubicBezTo>
                    <a:cubicBezTo>
                      <a:pt x="701" y="2836"/>
                      <a:pt x="5885" y="1249"/>
                      <a:pt x="6352" y="968"/>
                    </a:cubicBezTo>
                    <a:cubicBezTo>
                      <a:pt x="6866" y="688"/>
                      <a:pt x="6726" y="315"/>
                      <a:pt x="6679" y="34"/>
                    </a:cubicBezTo>
                    <a:cubicBezTo>
                      <a:pt x="6671" y="11"/>
                      <a:pt x="6628" y="0"/>
                      <a:pt x="65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8"/>
              <p:cNvSpPr/>
              <p:nvPr/>
            </p:nvSpPr>
            <p:spPr>
              <a:xfrm>
                <a:off x="6541907" y="1233773"/>
                <a:ext cx="73487" cy="87250"/>
              </a:xfrm>
              <a:custGeom>
                <a:rect b="b" l="l" r="r" t="t"/>
                <a:pathLst>
                  <a:path extrusionOk="0" h="3550" w="2990">
                    <a:moveTo>
                      <a:pt x="0" y="1"/>
                    </a:moveTo>
                    <a:lnTo>
                      <a:pt x="2709" y="3550"/>
                    </a:lnTo>
                    <a:cubicBezTo>
                      <a:pt x="2849" y="2523"/>
                      <a:pt x="2942" y="1495"/>
                      <a:pt x="2989" y="514"/>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8"/>
              <p:cNvSpPr/>
              <p:nvPr/>
            </p:nvSpPr>
            <p:spPr>
              <a:xfrm>
                <a:off x="6487960" y="1233773"/>
                <a:ext cx="72332" cy="61984"/>
              </a:xfrm>
              <a:custGeom>
                <a:rect b="b" l="l" r="r" t="t"/>
                <a:pathLst>
                  <a:path extrusionOk="0" h="2522" w="2943">
                    <a:moveTo>
                      <a:pt x="1308" y="1"/>
                    </a:moveTo>
                    <a:cubicBezTo>
                      <a:pt x="561" y="47"/>
                      <a:pt x="0" y="654"/>
                      <a:pt x="0" y="1355"/>
                    </a:cubicBezTo>
                    <a:cubicBezTo>
                      <a:pt x="61" y="2058"/>
                      <a:pt x="663" y="2521"/>
                      <a:pt x="1281" y="2521"/>
                    </a:cubicBezTo>
                    <a:cubicBezTo>
                      <a:pt x="1607" y="2521"/>
                      <a:pt x="1937" y="2392"/>
                      <a:pt x="2195" y="2102"/>
                    </a:cubicBezTo>
                    <a:cubicBezTo>
                      <a:pt x="2942" y="1308"/>
                      <a:pt x="2382" y="1"/>
                      <a:pt x="13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8"/>
              <p:cNvSpPr/>
              <p:nvPr/>
            </p:nvSpPr>
            <p:spPr>
              <a:xfrm>
                <a:off x="6456967" y="1191623"/>
                <a:ext cx="168749" cy="69726"/>
              </a:xfrm>
              <a:custGeom>
                <a:rect b="b" l="l" r="r" t="t"/>
                <a:pathLst>
                  <a:path extrusionOk="0" h="2837" w="6866">
                    <a:moveTo>
                      <a:pt x="311" y="0"/>
                    </a:moveTo>
                    <a:cubicBezTo>
                      <a:pt x="238" y="0"/>
                      <a:pt x="195" y="11"/>
                      <a:pt x="187" y="34"/>
                    </a:cubicBezTo>
                    <a:cubicBezTo>
                      <a:pt x="140" y="315"/>
                      <a:pt x="0" y="688"/>
                      <a:pt x="514" y="968"/>
                    </a:cubicBezTo>
                    <a:cubicBezTo>
                      <a:pt x="1028" y="1249"/>
                      <a:pt x="6212" y="2836"/>
                      <a:pt x="6212" y="2836"/>
                    </a:cubicBezTo>
                    <a:cubicBezTo>
                      <a:pt x="6212" y="2836"/>
                      <a:pt x="6865" y="1576"/>
                      <a:pt x="6212" y="1435"/>
                    </a:cubicBezTo>
                    <a:cubicBezTo>
                      <a:pt x="5569" y="1307"/>
                      <a:pt x="1118" y="0"/>
                      <a:pt x="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4" name="Google Shape;2074;p68"/>
            <p:cNvSpPr/>
            <p:nvPr/>
          </p:nvSpPr>
          <p:spPr>
            <a:xfrm>
              <a:off x="5669578" y="3416108"/>
              <a:ext cx="362715" cy="513301"/>
            </a:xfrm>
            <a:custGeom>
              <a:rect b="b" l="l" r="r" t="t"/>
              <a:pathLst>
                <a:path extrusionOk="0" h="20885" w="14758">
                  <a:moveTo>
                    <a:pt x="8032" y="0"/>
                  </a:moveTo>
                  <a:cubicBezTo>
                    <a:pt x="6342" y="0"/>
                    <a:pt x="4670" y="307"/>
                    <a:pt x="3083" y="920"/>
                  </a:cubicBezTo>
                  <a:lnTo>
                    <a:pt x="2195" y="1294"/>
                  </a:lnTo>
                  <a:cubicBezTo>
                    <a:pt x="1635" y="1481"/>
                    <a:pt x="1214" y="1995"/>
                    <a:pt x="1074" y="2555"/>
                  </a:cubicBezTo>
                  <a:cubicBezTo>
                    <a:pt x="794" y="3863"/>
                    <a:pt x="374" y="6151"/>
                    <a:pt x="234" y="7739"/>
                  </a:cubicBezTo>
                  <a:cubicBezTo>
                    <a:pt x="0" y="10214"/>
                    <a:pt x="47" y="12689"/>
                    <a:pt x="421" y="15164"/>
                  </a:cubicBezTo>
                  <a:cubicBezTo>
                    <a:pt x="794" y="16986"/>
                    <a:pt x="2242" y="17826"/>
                    <a:pt x="2429" y="17826"/>
                  </a:cubicBezTo>
                  <a:cubicBezTo>
                    <a:pt x="2569" y="17826"/>
                    <a:pt x="2195" y="17359"/>
                    <a:pt x="1915" y="16659"/>
                  </a:cubicBezTo>
                  <a:cubicBezTo>
                    <a:pt x="1728" y="15585"/>
                    <a:pt x="1635" y="14464"/>
                    <a:pt x="1588" y="13343"/>
                  </a:cubicBezTo>
                  <a:lnTo>
                    <a:pt x="1588" y="13343"/>
                  </a:lnTo>
                  <a:cubicBezTo>
                    <a:pt x="1681" y="14370"/>
                    <a:pt x="1868" y="15398"/>
                    <a:pt x="2148" y="16379"/>
                  </a:cubicBezTo>
                  <a:cubicBezTo>
                    <a:pt x="2534" y="17579"/>
                    <a:pt x="4416" y="19173"/>
                    <a:pt x="5083" y="19173"/>
                  </a:cubicBezTo>
                  <a:cubicBezTo>
                    <a:pt x="5143" y="19173"/>
                    <a:pt x="5193" y="19161"/>
                    <a:pt x="5231" y="19134"/>
                  </a:cubicBezTo>
                  <a:cubicBezTo>
                    <a:pt x="5698" y="18807"/>
                    <a:pt x="4670" y="18060"/>
                    <a:pt x="4343" y="17079"/>
                  </a:cubicBezTo>
                  <a:cubicBezTo>
                    <a:pt x="4082" y="15991"/>
                    <a:pt x="3902" y="14902"/>
                    <a:pt x="3765" y="13775"/>
                  </a:cubicBezTo>
                  <a:lnTo>
                    <a:pt x="3765" y="13775"/>
                  </a:lnTo>
                  <a:cubicBezTo>
                    <a:pt x="3924" y="15001"/>
                    <a:pt x="4288" y="16218"/>
                    <a:pt x="4857" y="17313"/>
                  </a:cubicBezTo>
                  <a:cubicBezTo>
                    <a:pt x="5719" y="18954"/>
                    <a:pt x="8132" y="20885"/>
                    <a:pt x="9338" y="20885"/>
                  </a:cubicBezTo>
                  <a:cubicBezTo>
                    <a:pt x="9504" y="20885"/>
                    <a:pt x="9648" y="20848"/>
                    <a:pt x="9761" y="20769"/>
                  </a:cubicBezTo>
                  <a:cubicBezTo>
                    <a:pt x="10648" y="20161"/>
                    <a:pt x="7893" y="17686"/>
                    <a:pt x="7426" y="16799"/>
                  </a:cubicBezTo>
                  <a:cubicBezTo>
                    <a:pt x="6912" y="15912"/>
                    <a:pt x="6725" y="13016"/>
                    <a:pt x="6725" y="13016"/>
                  </a:cubicBezTo>
                  <a:lnTo>
                    <a:pt x="6725" y="13016"/>
                  </a:lnTo>
                  <a:lnTo>
                    <a:pt x="7893" y="16145"/>
                  </a:lnTo>
                  <a:cubicBezTo>
                    <a:pt x="8361" y="17421"/>
                    <a:pt x="12235" y="20826"/>
                    <a:pt x="13595" y="20826"/>
                  </a:cubicBezTo>
                  <a:cubicBezTo>
                    <a:pt x="13728" y="20826"/>
                    <a:pt x="13838" y="20793"/>
                    <a:pt x="13917" y="20722"/>
                  </a:cubicBezTo>
                  <a:cubicBezTo>
                    <a:pt x="14758" y="19881"/>
                    <a:pt x="11022" y="16052"/>
                    <a:pt x="10555" y="14464"/>
                  </a:cubicBezTo>
                  <a:cubicBezTo>
                    <a:pt x="10134" y="12876"/>
                    <a:pt x="9387" y="6665"/>
                    <a:pt x="9481" y="6431"/>
                  </a:cubicBezTo>
                  <a:cubicBezTo>
                    <a:pt x="9544" y="6305"/>
                    <a:pt x="9578" y="6169"/>
                    <a:pt x="9666" y="6169"/>
                  </a:cubicBezTo>
                  <a:cubicBezTo>
                    <a:pt x="9772" y="6169"/>
                    <a:pt x="9957" y="6371"/>
                    <a:pt x="10368" y="7038"/>
                  </a:cubicBezTo>
                  <a:cubicBezTo>
                    <a:pt x="10996" y="8035"/>
                    <a:pt x="12529" y="8857"/>
                    <a:pt x="13374" y="8857"/>
                  </a:cubicBezTo>
                  <a:cubicBezTo>
                    <a:pt x="13597" y="8857"/>
                    <a:pt x="13773" y="8800"/>
                    <a:pt x="13871" y="8673"/>
                  </a:cubicBezTo>
                  <a:cubicBezTo>
                    <a:pt x="14384" y="8066"/>
                    <a:pt x="12329" y="5030"/>
                    <a:pt x="12189" y="3863"/>
                  </a:cubicBezTo>
                  <a:cubicBezTo>
                    <a:pt x="12049" y="2648"/>
                    <a:pt x="9574" y="80"/>
                    <a:pt x="9574" y="80"/>
                  </a:cubicBezTo>
                  <a:lnTo>
                    <a:pt x="9527" y="80"/>
                  </a:lnTo>
                  <a:cubicBezTo>
                    <a:pt x="9028" y="27"/>
                    <a:pt x="8530" y="0"/>
                    <a:pt x="80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6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solidFill>
                <a:schemeClr val="dk1"/>
              </a:solidFill>
            </a:endParaRPr>
          </a:p>
        </p:txBody>
      </p:sp>
      <p:sp>
        <p:nvSpPr>
          <p:cNvPr id="2080" name="Google Shape;2080;p69"/>
          <p:cNvSpPr txBox="1"/>
          <p:nvPr/>
        </p:nvSpPr>
        <p:spPr>
          <a:xfrm>
            <a:off x="720000" y="1146898"/>
            <a:ext cx="4712400" cy="6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Here’s an assortment of alternatives resources whose style fits the one of this template</a:t>
            </a:r>
            <a:endParaRPr>
              <a:solidFill>
                <a:schemeClr val="dk1"/>
              </a:solidFill>
              <a:latin typeface="Open Sans"/>
              <a:ea typeface="Open Sans"/>
              <a:cs typeface="Open Sans"/>
              <a:sym typeface="Open Sans"/>
            </a:endParaRPr>
          </a:p>
        </p:txBody>
      </p:sp>
      <p:sp>
        <p:nvSpPr>
          <p:cNvPr id="2081" name="Google Shape;2081;p69"/>
          <p:cNvSpPr txBox="1"/>
          <p:nvPr/>
        </p:nvSpPr>
        <p:spPr>
          <a:xfrm>
            <a:off x="720000" y="3952136"/>
            <a:ext cx="4712400" cy="616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5"/>
              </a:buClr>
              <a:buSzPts val="1400"/>
              <a:buFont typeface="Open Sans"/>
              <a:buChar char="●"/>
            </a:pPr>
            <a:r>
              <a:rPr lang="en">
                <a:solidFill>
                  <a:schemeClr val="dk1"/>
                </a:solidFill>
                <a:uFill>
                  <a:noFill/>
                </a:uFill>
                <a:latin typeface="Open Sans"/>
                <a:ea typeface="Open Sans"/>
                <a:cs typeface="Open Sans"/>
                <a:sym typeface="Open Sans"/>
                <a:hlinkClick r:id="rId3">
                  <a:extLst>
                    <a:ext uri="{A12FA001-AC4F-418D-AE19-62706E023703}">
                      <ahyp:hlinkClr val="tx"/>
                    </a:ext>
                  </a:extLst>
                </a:hlinkClick>
              </a:rPr>
              <a:t>Young asian woman checking her phone</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accent5"/>
              </a:buClr>
              <a:buSzPts val="1400"/>
              <a:buFont typeface="Open Sans"/>
              <a:buChar char="●"/>
            </a:pPr>
            <a:r>
              <a:rPr lang="en">
                <a:solidFill>
                  <a:schemeClr val="dk1"/>
                </a:solidFill>
                <a:uFill>
                  <a:noFill/>
                </a:uFill>
                <a:latin typeface="Open Sans"/>
                <a:ea typeface="Open Sans"/>
                <a:cs typeface="Open Sans"/>
                <a:sym typeface="Open Sans"/>
                <a:hlinkClick r:id="rId4">
                  <a:extLst>
                    <a:ext uri="{A12FA001-AC4F-418D-AE19-62706E023703}">
                      <ahyp:hlinkClr val="tx"/>
                    </a:ext>
                  </a:extLst>
                </a:hlinkClick>
              </a:rPr>
              <a:t>Senior man wearing headphones</a:t>
            </a:r>
            <a:endParaRPr>
              <a:solidFill>
                <a:schemeClr val="dk1"/>
              </a:solidFill>
              <a:latin typeface="Open Sans"/>
              <a:ea typeface="Open Sans"/>
              <a:cs typeface="Open Sans"/>
              <a:sym typeface="Open Sans"/>
            </a:endParaRPr>
          </a:p>
        </p:txBody>
      </p:sp>
      <p:grpSp>
        <p:nvGrpSpPr>
          <p:cNvPr id="2082" name="Google Shape;2082;p69"/>
          <p:cNvGrpSpPr/>
          <p:nvPr/>
        </p:nvGrpSpPr>
        <p:grpSpPr>
          <a:xfrm>
            <a:off x="4398633" y="2117489"/>
            <a:ext cx="1808559" cy="1561261"/>
            <a:chOff x="6322683" y="2895114"/>
            <a:chExt cx="1808559" cy="1561261"/>
          </a:xfrm>
        </p:grpSpPr>
        <p:sp>
          <p:nvSpPr>
            <p:cNvPr id="2083" name="Google Shape;2083;p69"/>
            <p:cNvSpPr/>
            <p:nvPr/>
          </p:nvSpPr>
          <p:spPr>
            <a:xfrm rot="5400000">
              <a:off x="6488671" y="3315842"/>
              <a:ext cx="387826" cy="719803"/>
            </a:xfrm>
            <a:custGeom>
              <a:rect b="b" l="l" r="r" t="t"/>
              <a:pathLst>
                <a:path extrusionOk="0" h="37780" w="20369">
                  <a:moveTo>
                    <a:pt x="10208" y="1"/>
                  </a:moveTo>
                  <a:cubicBezTo>
                    <a:pt x="4532" y="1"/>
                    <a:pt x="0" y="8492"/>
                    <a:pt x="0" y="18890"/>
                  </a:cubicBezTo>
                  <a:cubicBezTo>
                    <a:pt x="0" y="29337"/>
                    <a:pt x="4532" y="37780"/>
                    <a:pt x="10208" y="37780"/>
                  </a:cubicBezTo>
                  <a:cubicBezTo>
                    <a:pt x="15837" y="37780"/>
                    <a:pt x="20369" y="29337"/>
                    <a:pt x="20369" y="18890"/>
                  </a:cubicBezTo>
                  <a:cubicBezTo>
                    <a:pt x="20369" y="8492"/>
                    <a:pt x="15837" y="1"/>
                    <a:pt x="1020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9"/>
            <p:cNvSpPr/>
            <p:nvPr/>
          </p:nvSpPr>
          <p:spPr>
            <a:xfrm rot="5400000">
              <a:off x="7422946" y="3200413"/>
              <a:ext cx="465033" cy="951558"/>
            </a:xfrm>
            <a:custGeom>
              <a:rect b="b" l="l" r="r" t="t"/>
              <a:pathLst>
                <a:path extrusionOk="0" h="49944" w="24424">
                  <a:moveTo>
                    <a:pt x="10352" y="0"/>
                  </a:moveTo>
                  <a:cubicBezTo>
                    <a:pt x="8683" y="0"/>
                    <a:pt x="7204" y="1145"/>
                    <a:pt x="6774" y="2767"/>
                  </a:cubicBezTo>
                  <a:lnTo>
                    <a:pt x="3960" y="13356"/>
                  </a:lnTo>
                  <a:lnTo>
                    <a:pt x="3912" y="13643"/>
                  </a:lnTo>
                  <a:lnTo>
                    <a:pt x="3817" y="13929"/>
                  </a:lnTo>
                  <a:lnTo>
                    <a:pt x="1289" y="23564"/>
                  </a:lnTo>
                  <a:lnTo>
                    <a:pt x="1098" y="24089"/>
                  </a:lnTo>
                  <a:lnTo>
                    <a:pt x="1" y="28382"/>
                  </a:lnTo>
                  <a:lnTo>
                    <a:pt x="1" y="49943"/>
                  </a:lnTo>
                  <a:lnTo>
                    <a:pt x="24424" y="49943"/>
                  </a:lnTo>
                  <a:lnTo>
                    <a:pt x="24424" y="28382"/>
                  </a:lnTo>
                  <a:lnTo>
                    <a:pt x="23279" y="24089"/>
                  </a:lnTo>
                  <a:lnTo>
                    <a:pt x="23136" y="23564"/>
                  </a:lnTo>
                  <a:lnTo>
                    <a:pt x="20560" y="13929"/>
                  </a:lnTo>
                  <a:lnTo>
                    <a:pt x="20512" y="13643"/>
                  </a:lnTo>
                  <a:lnTo>
                    <a:pt x="20417" y="13356"/>
                  </a:lnTo>
                  <a:lnTo>
                    <a:pt x="17603" y="2767"/>
                  </a:lnTo>
                  <a:cubicBezTo>
                    <a:pt x="17173" y="1145"/>
                    <a:pt x="15695" y="0"/>
                    <a:pt x="140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9"/>
            <p:cNvSpPr/>
            <p:nvPr/>
          </p:nvSpPr>
          <p:spPr>
            <a:xfrm rot="5400000">
              <a:off x="7842776" y="3545778"/>
              <a:ext cx="316997" cy="259933"/>
            </a:xfrm>
            <a:custGeom>
              <a:rect b="b" l="l" r="r" t="t"/>
              <a:pathLst>
                <a:path extrusionOk="0" h="13643" w="16649">
                  <a:moveTo>
                    <a:pt x="6488" y="0"/>
                  </a:moveTo>
                  <a:cubicBezTo>
                    <a:pt x="4771" y="0"/>
                    <a:pt x="3340" y="1145"/>
                    <a:pt x="2910" y="2767"/>
                  </a:cubicBezTo>
                  <a:lnTo>
                    <a:pt x="96" y="13356"/>
                  </a:lnTo>
                  <a:lnTo>
                    <a:pt x="1" y="13643"/>
                  </a:lnTo>
                  <a:lnTo>
                    <a:pt x="6250" y="13643"/>
                  </a:lnTo>
                  <a:lnTo>
                    <a:pt x="6297" y="13500"/>
                  </a:lnTo>
                  <a:cubicBezTo>
                    <a:pt x="6478" y="12911"/>
                    <a:pt x="6960" y="12494"/>
                    <a:pt x="7539" y="12494"/>
                  </a:cubicBezTo>
                  <a:cubicBezTo>
                    <a:pt x="7570" y="12494"/>
                    <a:pt x="7601" y="12495"/>
                    <a:pt x="7633" y="12498"/>
                  </a:cubicBezTo>
                  <a:lnTo>
                    <a:pt x="9016" y="12498"/>
                  </a:lnTo>
                  <a:cubicBezTo>
                    <a:pt x="9048" y="12495"/>
                    <a:pt x="9079" y="12494"/>
                    <a:pt x="9110" y="12494"/>
                  </a:cubicBezTo>
                  <a:cubicBezTo>
                    <a:pt x="9689" y="12494"/>
                    <a:pt x="10171" y="12911"/>
                    <a:pt x="10352" y="13500"/>
                  </a:cubicBezTo>
                  <a:lnTo>
                    <a:pt x="10352" y="13643"/>
                  </a:lnTo>
                  <a:lnTo>
                    <a:pt x="16648" y="13643"/>
                  </a:lnTo>
                  <a:lnTo>
                    <a:pt x="16505" y="13356"/>
                  </a:lnTo>
                  <a:lnTo>
                    <a:pt x="13691" y="2767"/>
                  </a:lnTo>
                  <a:cubicBezTo>
                    <a:pt x="13262" y="1145"/>
                    <a:pt x="11783" y="0"/>
                    <a:pt x="10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9"/>
            <p:cNvSpPr/>
            <p:nvPr/>
          </p:nvSpPr>
          <p:spPr>
            <a:xfrm rot="5400000">
              <a:off x="6981661" y="3622569"/>
              <a:ext cx="290646" cy="105437"/>
            </a:xfrm>
            <a:custGeom>
              <a:rect b="b" l="l" r="r" t="t"/>
              <a:pathLst>
                <a:path extrusionOk="0" h="5534" w="15265">
                  <a:moveTo>
                    <a:pt x="1" y="0"/>
                  </a:moveTo>
                  <a:lnTo>
                    <a:pt x="1432" y="4389"/>
                  </a:lnTo>
                  <a:cubicBezTo>
                    <a:pt x="1622" y="5104"/>
                    <a:pt x="2290" y="5533"/>
                    <a:pt x="3006" y="5533"/>
                  </a:cubicBezTo>
                  <a:lnTo>
                    <a:pt x="12307" y="5533"/>
                  </a:lnTo>
                  <a:cubicBezTo>
                    <a:pt x="13023" y="5533"/>
                    <a:pt x="13643" y="5056"/>
                    <a:pt x="13881" y="4389"/>
                  </a:cubicBezTo>
                  <a:lnTo>
                    <a:pt x="15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9"/>
            <p:cNvSpPr/>
            <p:nvPr/>
          </p:nvSpPr>
          <p:spPr>
            <a:xfrm rot="5400000">
              <a:off x="6976772" y="3672715"/>
              <a:ext cx="632147" cy="906118"/>
            </a:xfrm>
            <a:custGeom>
              <a:rect b="b" l="l" r="r" t="t"/>
              <a:pathLst>
                <a:path extrusionOk="0" h="47559" w="33201">
                  <a:moveTo>
                    <a:pt x="33200" y="0"/>
                  </a:moveTo>
                  <a:lnTo>
                    <a:pt x="30386" y="1384"/>
                  </a:lnTo>
                  <a:lnTo>
                    <a:pt x="4103" y="14263"/>
                  </a:lnTo>
                  <a:lnTo>
                    <a:pt x="3626" y="14501"/>
                  </a:lnTo>
                  <a:lnTo>
                    <a:pt x="0" y="16314"/>
                  </a:lnTo>
                  <a:lnTo>
                    <a:pt x="0" y="35442"/>
                  </a:lnTo>
                  <a:lnTo>
                    <a:pt x="3816" y="47558"/>
                  </a:lnTo>
                  <a:lnTo>
                    <a:pt x="6869" y="44362"/>
                  </a:lnTo>
                  <a:lnTo>
                    <a:pt x="12450" y="38543"/>
                  </a:lnTo>
                  <a:lnTo>
                    <a:pt x="13404" y="37589"/>
                  </a:lnTo>
                  <a:lnTo>
                    <a:pt x="18985" y="31721"/>
                  </a:lnTo>
                  <a:lnTo>
                    <a:pt x="30386" y="19892"/>
                  </a:lnTo>
                  <a:lnTo>
                    <a:pt x="33200" y="16982"/>
                  </a:lnTo>
                  <a:lnTo>
                    <a:pt x="332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9"/>
            <p:cNvSpPr/>
            <p:nvPr/>
          </p:nvSpPr>
          <p:spPr>
            <a:xfrm rot="5400000">
              <a:off x="6977229" y="2773113"/>
              <a:ext cx="631233" cy="906118"/>
            </a:xfrm>
            <a:custGeom>
              <a:rect b="b" l="l" r="r" t="t"/>
              <a:pathLst>
                <a:path extrusionOk="0" h="47559" w="33153">
                  <a:moveTo>
                    <a:pt x="1" y="0"/>
                  </a:moveTo>
                  <a:lnTo>
                    <a:pt x="1" y="16982"/>
                  </a:lnTo>
                  <a:lnTo>
                    <a:pt x="2767" y="19892"/>
                  </a:lnTo>
                  <a:lnTo>
                    <a:pt x="14168" y="31721"/>
                  </a:lnTo>
                  <a:lnTo>
                    <a:pt x="19796" y="37589"/>
                  </a:lnTo>
                  <a:lnTo>
                    <a:pt x="20703" y="38543"/>
                  </a:lnTo>
                  <a:lnTo>
                    <a:pt x="26284" y="44362"/>
                  </a:lnTo>
                  <a:lnTo>
                    <a:pt x="29384" y="47558"/>
                  </a:lnTo>
                  <a:lnTo>
                    <a:pt x="33153" y="35442"/>
                  </a:lnTo>
                  <a:lnTo>
                    <a:pt x="33153" y="16314"/>
                  </a:lnTo>
                  <a:lnTo>
                    <a:pt x="29527" y="14501"/>
                  </a:lnTo>
                  <a:lnTo>
                    <a:pt x="29050" y="14263"/>
                  </a:lnTo>
                  <a:lnTo>
                    <a:pt x="2767" y="13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9"/>
            <p:cNvSpPr/>
            <p:nvPr/>
          </p:nvSpPr>
          <p:spPr>
            <a:xfrm rot="5400000">
              <a:off x="7408333" y="3360339"/>
              <a:ext cx="119895" cy="631724"/>
            </a:xfrm>
            <a:custGeom>
              <a:rect b="b" l="l" r="r" t="t"/>
              <a:pathLst>
                <a:path extrusionOk="0" h="33157" w="6297">
                  <a:moveTo>
                    <a:pt x="4102" y="576"/>
                  </a:moveTo>
                  <a:cubicBezTo>
                    <a:pt x="4436" y="576"/>
                    <a:pt x="4675" y="863"/>
                    <a:pt x="4675" y="1196"/>
                  </a:cubicBezTo>
                  <a:lnTo>
                    <a:pt x="5724" y="32631"/>
                  </a:lnTo>
                  <a:lnTo>
                    <a:pt x="525" y="32631"/>
                  </a:lnTo>
                  <a:lnTo>
                    <a:pt x="1574" y="1196"/>
                  </a:lnTo>
                  <a:cubicBezTo>
                    <a:pt x="1574" y="863"/>
                    <a:pt x="1860" y="576"/>
                    <a:pt x="2194" y="576"/>
                  </a:cubicBezTo>
                  <a:close/>
                  <a:moveTo>
                    <a:pt x="4133" y="1"/>
                  </a:moveTo>
                  <a:cubicBezTo>
                    <a:pt x="4107" y="1"/>
                    <a:pt x="4081" y="2"/>
                    <a:pt x="4055" y="4"/>
                  </a:cubicBezTo>
                  <a:lnTo>
                    <a:pt x="2194" y="4"/>
                  </a:lnTo>
                  <a:cubicBezTo>
                    <a:pt x="1574" y="4"/>
                    <a:pt x="1050" y="481"/>
                    <a:pt x="1050" y="1149"/>
                  </a:cubicBezTo>
                  <a:lnTo>
                    <a:pt x="0" y="33156"/>
                  </a:lnTo>
                  <a:lnTo>
                    <a:pt x="6297" y="33156"/>
                  </a:lnTo>
                  <a:lnTo>
                    <a:pt x="5247" y="1101"/>
                  </a:lnTo>
                  <a:cubicBezTo>
                    <a:pt x="5202" y="507"/>
                    <a:pt x="4718" y="1"/>
                    <a:pt x="41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9"/>
            <p:cNvSpPr/>
            <p:nvPr/>
          </p:nvSpPr>
          <p:spPr>
            <a:xfrm rot="5400000">
              <a:off x="7817729" y="3777005"/>
              <a:ext cx="107176" cy="10917"/>
            </a:xfrm>
            <a:custGeom>
              <a:rect b="b" l="l" r="r" t="t"/>
              <a:pathLst>
                <a:path extrusionOk="0" h="573" w="5629">
                  <a:moveTo>
                    <a:pt x="0" y="0"/>
                  </a:moveTo>
                  <a:lnTo>
                    <a:pt x="0" y="573"/>
                  </a:lnTo>
                  <a:lnTo>
                    <a:pt x="5629" y="573"/>
                  </a:lnTo>
                  <a:lnTo>
                    <a:pt x="54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9"/>
            <p:cNvSpPr/>
            <p:nvPr/>
          </p:nvSpPr>
          <p:spPr>
            <a:xfrm rot="5400000">
              <a:off x="7826354" y="3555855"/>
              <a:ext cx="89926" cy="10917"/>
            </a:xfrm>
            <a:custGeom>
              <a:rect b="b" l="l" r="r" t="t"/>
              <a:pathLst>
                <a:path extrusionOk="0" h="573" w="4723">
                  <a:moveTo>
                    <a:pt x="143" y="0"/>
                  </a:moveTo>
                  <a:lnTo>
                    <a:pt x="0" y="573"/>
                  </a:lnTo>
                  <a:lnTo>
                    <a:pt x="4722" y="573"/>
                  </a:lnTo>
                  <a:lnTo>
                    <a:pt x="47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9"/>
            <p:cNvSpPr/>
            <p:nvPr/>
          </p:nvSpPr>
          <p:spPr>
            <a:xfrm rot="5400000">
              <a:off x="7874547" y="3575766"/>
              <a:ext cx="173473" cy="199956"/>
            </a:xfrm>
            <a:custGeom>
              <a:rect b="b" l="l" r="r" t="t"/>
              <a:pathLst>
                <a:path extrusionOk="0" h="10495" w="9111">
                  <a:moveTo>
                    <a:pt x="3864" y="0"/>
                  </a:moveTo>
                  <a:cubicBezTo>
                    <a:pt x="3244" y="0"/>
                    <a:pt x="2719" y="429"/>
                    <a:pt x="2528" y="1002"/>
                  </a:cubicBezTo>
                  <a:lnTo>
                    <a:pt x="143" y="9970"/>
                  </a:lnTo>
                  <a:lnTo>
                    <a:pt x="0" y="10494"/>
                  </a:lnTo>
                  <a:lnTo>
                    <a:pt x="2337" y="10494"/>
                  </a:lnTo>
                  <a:lnTo>
                    <a:pt x="2528" y="9970"/>
                  </a:lnTo>
                  <a:lnTo>
                    <a:pt x="2528" y="9827"/>
                  </a:lnTo>
                  <a:cubicBezTo>
                    <a:pt x="2719" y="9206"/>
                    <a:pt x="3244" y="8825"/>
                    <a:pt x="3864" y="8825"/>
                  </a:cubicBezTo>
                  <a:lnTo>
                    <a:pt x="5247" y="8825"/>
                  </a:lnTo>
                  <a:cubicBezTo>
                    <a:pt x="5279" y="8822"/>
                    <a:pt x="5310" y="8821"/>
                    <a:pt x="5341" y="8821"/>
                  </a:cubicBezTo>
                  <a:cubicBezTo>
                    <a:pt x="5920" y="8821"/>
                    <a:pt x="6402" y="9238"/>
                    <a:pt x="6583" y="9827"/>
                  </a:cubicBezTo>
                  <a:lnTo>
                    <a:pt x="6583" y="9970"/>
                  </a:lnTo>
                  <a:lnTo>
                    <a:pt x="6774" y="10494"/>
                  </a:lnTo>
                  <a:lnTo>
                    <a:pt x="9111" y="10494"/>
                  </a:lnTo>
                  <a:lnTo>
                    <a:pt x="8968" y="9970"/>
                  </a:lnTo>
                  <a:lnTo>
                    <a:pt x="6583" y="1002"/>
                  </a:lnTo>
                  <a:cubicBezTo>
                    <a:pt x="6440" y="429"/>
                    <a:pt x="5867" y="0"/>
                    <a:pt x="52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9"/>
            <p:cNvSpPr/>
            <p:nvPr/>
          </p:nvSpPr>
          <p:spPr>
            <a:xfrm rot="5400000">
              <a:off x="7592349" y="3796969"/>
              <a:ext cx="169856" cy="10022"/>
            </a:xfrm>
            <a:custGeom>
              <a:rect b="b" l="l" r="r" t="t"/>
              <a:pathLst>
                <a:path extrusionOk="0" h="526" w="8921">
                  <a:moveTo>
                    <a:pt x="1" y="0"/>
                  </a:moveTo>
                  <a:lnTo>
                    <a:pt x="1" y="525"/>
                  </a:lnTo>
                  <a:lnTo>
                    <a:pt x="8921" y="525"/>
                  </a:lnTo>
                  <a:lnTo>
                    <a:pt x="8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9"/>
            <p:cNvSpPr/>
            <p:nvPr/>
          </p:nvSpPr>
          <p:spPr>
            <a:xfrm rot="5400000">
              <a:off x="7588722" y="3548125"/>
              <a:ext cx="177110" cy="10022"/>
            </a:xfrm>
            <a:custGeom>
              <a:rect b="b" l="l" r="r" t="t"/>
              <a:pathLst>
                <a:path extrusionOk="0" h="526" w="9302">
                  <a:moveTo>
                    <a:pt x="143" y="0"/>
                  </a:moveTo>
                  <a:lnTo>
                    <a:pt x="0" y="525"/>
                  </a:lnTo>
                  <a:lnTo>
                    <a:pt x="9302" y="525"/>
                  </a:lnTo>
                  <a:lnTo>
                    <a:pt x="9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9"/>
            <p:cNvSpPr/>
            <p:nvPr/>
          </p:nvSpPr>
          <p:spPr>
            <a:xfrm rot="5400000">
              <a:off x="7423263" y="3560674"/>
              <a:ext cx="10910" cy="498070"/>
            </a:xfrm>
            <a:custGeom>
              <a:rect b="b" l="l" r="r" t="t"/>
              <a:pathLst>
                <a:path extrusionOk="0" h="26142" w="573">
                  <a:moveTo>
                    <a:pt x="0" y="1"/>
                  </a:moveTo>
                  <a:lnTo>
                    <a:pt x="0" y="26141"/>
                  </a:lnTo>
                  <a:lnTo>
                    <a:pt x="573" y="26141"/>
                  </a:lnTo>
                  <a:lnTo>
                    <a:pt x="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9"/>
            <p:cNvSpPr/>
            <p:nvPr/>
          </p:nvSpPr>
          <p:spPr>
            <a:xfrm rot="5400000">
              <a:off x="7423263" y="3292744"/>
              <a:ext cx="10910" cy="498070"/>
            </a:xfrm>
            <a:custGeom>
              <a:rect b="b" l="l" r="r" t="t"/>
              <a:pathLst>
                <a:path extrusionOk="0" h="26142" w="573">
                  <a:moveTo>
                    <a:pt x="0" y="1"/>
                  </a:moveTo>
                  <a:lnTo>
                    <a:pt x="0" y="26141"/>
                  </a:lnTo>
                  <a:lnTo>
                    <a:pt x="573" y="26141"/>
                  </a:lnTo>
                  <a:lnTo>
                    <a:pt x="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9"/>
            <p:cNvSpPr/>
            <p:nvPr/>
          </p:nvSpPr>
          <p:spPr>
            <a:xfrm rot="5400000">
              <a:off x="6972984" y="3797333"/>
              <a:ext cx="177129" cy="321740"/>
            </a:xfrm>
            <a:custGeom>
              <a:rect b="b" l="l" r="r" t="t"/>
              <a:pathLst>
                <a:path extrusionOk="0" h="16887" w="9303">
                  <a:moveTo>
                    <a:pt x="5963" y="0"/>
                  </a:moveTo>
                  <a:lnTo>
                    <a:pt x="1" y="4722"/>
                  </a:lnTo>
                  <a:lnTo>
                    <a:pt x="191" y="5247"/>
                  </a:lnTo>
                  <a:lnTo>
                    <a:pt x="3721" y="16886"/>
                  </a:lnTo>
                  <a:lnTo>
                    <a:pt x="9302" y="11067"/>
                  </a:lnTo>
                  <a:lnTo>
                    <a:pt x="6154" y="525"/>
                  </a:lnTo>
                  <a:lnTo>
                    <a:pt x="5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9"/>
            <p:cNvSpPr/>
            <p:nvPr/>
          </p:nvSpPr>
          <p:spPr>
            <a:xfrm rot="5400000">
              <a:off x="7093859" y="3938113"/>
              <a:ext cx="168961" cy="297200"/>
            </a:xfrm>
            <a:custGeom>
              <a:rect b="b" l="l" r="r" t="t"/>
              <a:pathLst>
                <a:path extrusionOk="0" h="15599" w="8874">
                  <a:moveTo>
                    <a:pt x="5964" y="0"/>
                  </a:moveTo>
                  <a:lnTo>
                    <a:pt x="1" y="4723"/>
                  </a:lnTo>
                  <a:lnTo>
                    <a:pt x="144" y="5248"/>
                  </a:lnTo>
                  <a:lnTo>
                    <a:pt x="3292" y="15599"/>
                  </a:lnTo>
                  <a:lnTo>
                    <a:pt x="8873" y="9731"/>
                  </a:lnTo>
                  <a:lnTo>
                    <a:pt x="6107" y="525"/>
                  </a:lnTo>
                  <a:lnTo>
                    <a:pt x="59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9"/>
            <p:cNvSpPr/>
            <p:nvPr/>
          </p:nvSpPr>
          <p:spPr>
            <a:xfrm rot="5400000">
              <a:off x="6972984" y="3232416"/>
              <a:ext cx="177129" cy="321740"/>
            </a:xfrm>
            <a:custGeom>
              <a:rect b="b" l="l" r="r" t="t"/>
              <a:pathLst>
                <a:path extrusionOk="0" h="16887" w="9303">
                  <a:moveTo>
                    <a:pt x="3340" y="0"/>
                  </a:moveTo>
                  <a:lnTo>
                    <a:pt x="3149" y="525"/>
                  </a:lnTo>
                  <a:lnTo>
                    <a:pt x="1" y="11067"/>
                  </a:lnTo>
                  <a:lnTo>
                    <a:pt x="5582" y="16886"/>
                  </a:lnTo>
                  <a:lnTo>
                    <a:pt x="9112" y="5247"/>
                  </a:lnTo>
                  <a:lnTo>
                    <a:pt x="9302" y="4722"/>
                  </a:lnTo>
                  <a:lnTo>
                    <a:pt x="3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9"/>
            <p:cNvSpPr/>
            <p:nvPr/>
          </p:nvSpPr>
          <p:spPr>
            <a:xfrm rot="5400000">
              <a:off x="7093859" y="3116175"/>
              <a:ext cx="168961" cy="297200"/>
            </a:xfrm>
            <a:custGeom>
              <a:rect b="b" l="l" r="r" t="t"/>
              <a:pathLst>
                <a:path extrusionOk="0" h="15599" w="8874">
                  <a:moveTo>
                    <a:pt x="2910" y="0"/>
                  </a:moveTo>
                  <a:lnTo>
                    <a:pt x="2767" y="525"/>
                  </a:lnTo>
                  <a:lnTo>
                    <a:pt x="1" y="9731"/>
                  </a:lnTo>
                  <a:lnTo>
                    <a:pt x="5629" y="15599"/>
                  </a:lnTo>
                  <a:lnTo>
                    <a:pt x="8730" y="5248"/>
                  </a:lnTo>
                  <a:lnTo>
                    <a:pt x="8873" y="4723"/>
                  </a:lnTo>
                  <a:lnTo>
                    <a:pt x="29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9"/>
            <p:cNvSpPr/>
            <p:nvPr/>
          </p:nvSpPr>
          <p:spPr>
            <a:xfrm rot="5400000">
              <a:off x="7232574" y="3983965"/>
              <a:ext cx="525885" cy="315395"/>
            </a:xfrm>
            <a:custGeom>
              <a:rect b="b" l="l" r="r" t="t"/>
              <a:pathLst>
                <a:path extrusionOk="0" h="16554" w="27620">
                  <a:moveTo>
                    <a:pt x="27333" y="1"/>
                  </a:moveTo>
                  <a:lnTo>
                    <a:pt x="26761" y="335"/>
                  </a:lnTo>
                  <a:lnTo>
                    <a:pt x="2767" y="15742"/>
                  </a:lnTo>
                  <a:lnTo>
                    <a:pt x="478" y="9398"/>
                  </a:lnTo>
                  <a:lnTo>
                    <a:pt x="1" y="9636"/>
                  </a:lnTo>
                  <a:lnTo>
                    <a:pt x="2481" y="16553"/>
                  </a:lnTo>
                  <a:lnTo>
                    <a:pt x="26761" y="955"/>
                  </a:lnTo>
                  <a:lnTo>
                    <a:pt x="27619" y="430"/>
                  </a:lnTo>
                  <a:lnTo>
                    <a:pt x="27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9"/>
            <p:cNvSpPr/>
            <p:nvPr/>
          </p:nvSpPr>
          <p:spPr>
            <a:xfrm rot="5400000">
              <a:off x="7014026" y="3867215"/>
              <a:ext cx="594905" cy="479875"/>
            </a:xfrm>
            <a:custGeom>
              <a:rect b="b" l="l" r="r" t="t"/>
              <a:pathLst>
                <a:path extrusionOk="0" h="25187" w="31245">
                  <a:moveTo>
                    <a:pt x="30911" y="0"/>
                  </a:moveTo>
                  <a:lnTo>
                    <a:pt x="30386" y="430"/>
                  </a:lnTo>
                  <a:lnTo>
                    <a:pt x="16076" y="11782"/>
                  </a:lnTo>
                  <a:lnTo>
                    <a:pt x="10113" y="16505"/>
                  </a:lnTo>
                  <a:lnTo>
                    <a:pt x="9111" y="17268"/>
                  </a:lnTo>
                  <a:lnTo>
                    <a:pt x="3149" y="21990"/>
                  </a:lnTo>
                  <a:lnTo>
                    <a:pt x="0" y="24471"/>
                  </a:lnTo>
                  <a:lnTo>
                    <a:pt x="0" y="25186"/>
                  </a:lnTo>
                  <a:lnTo>
                    <a:pt x="3339" y="22515"/>
                  </a:lnTo>
                  <a:lnTo>
                    <a:pt x="9302" y="17793"/>
                  </a:lnTo>
                  <a:lnTo>
                    <a:pt x="10256" y="17030"/>
                  </a:lnTo>
                  <a:lnTo>
                    <a:pt x="16219" y="12307"/>
                  </a:lnTo>
                  <a:lnTo>
                    <a:pt x="30386" y="1145"/>
                  </a:lnTo>
                  <a:lnTo>
                    <a:pt x="31244" y="430"/>
                  </a:lnTo>
                  <a:lnTo>
                    <a:pt x="309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9"/>
            <p:cNvSpPr/>
            <p:nvPr/>
          </p:nvSpPr>
          <p:spPr>
            <a:xfrm rot="5400000">
              <a:off x="7232574" y="3052128"/>
              <a:ext cx="525885" cy="315395"/>
            </a:xfrm>
            <a:custGeom>
              <a:rect b="b" l="l" r="r" t="t"/>
              <a:pathLst>
                <a:path extrusionOk="0" h="16554" w="27620">
                  <a:moveTo>
                    <a:pt x="287" y="1"/>
                  </a:moveTo>
                  <a:lnTo>
                    <a:pt x="1" y="430"/>
                  </a:lnTo>
                  <a:lnTo>
                    <a:pt x="859" y="955"/>
                  </a:lnTo>
                  <a:lnTo>
                    <a:pt x="25139" y="16553"/>
                  </a:lnTo>
                  <a:lnTo>
                    <a:pt x="27619" y="9636"/>
                  </a:lnTo>
                  <a:lnTo>
                    <a:pt x="27142" y="9398"/>
                  </a:lnTo>
                  <a:lnTo>
                    <a:pt x="24900" y="15742"/>
                  </a:lnTo>
                  <a:lnTo>
                    <a:pt x="859" y="335"/>
                  </a:lnTo>
                  <a:lnTo>
                    <a:pt x="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9"/>
            <p:cNvSpPr/>
            <p:nvPr/>
          </p:nvSpPr>
          <p:spPr>
            <a:xfrm rot="5400000">
              <a:off x="7014026" y="3004398"/>
              <a:ext cx="594905" cy="479875"/>
            </a:xfrm>
            <a:custGeom>
              <a:rect b="b" l="l" r="r" t="t"/>
              <a:pathLst>
                <a:path extrusionOk="0" h="25187" w="31245">
                  <a:moveTo>
                    <a:pt x="335" y="0"/>
                  </a:moveTo>
                  <a:lnTo>
                    <a:pt x="1" y="430"/>
                  </a:lnTo>
                  <a:lnTo>
                    <a:pt x="859" y="1145"/>
                  </a:lnTo>
                  <a:lnTo>
                    <a:pt x="15026" y="12307"/>
                  </a:lnTo>
                  <a:lnTo>
                    <a:pt x="20989" y="17030"/>
                  </a:lnTo>
                  <a:lnTo>
                    <a:pt x="21943" y="17793"/>
                  </a:lnTo>
                  <a:lnTo>
                    <a:pt x="27906" y="22515"/>
                  </a:lnTo>
                  <a:lnTo>
                    <a:pt x="31245" y="25186"/>
                  </a:lnTo>
                  <a:lnTo>
                    <a:pt x="31245" y="24471"/>
                  </a:lnTo>
                  <a:lnTo>
                    <a:pt x="28096" y="21990"/>
                  </a:lnTo>
                  <a:lnTo>
                    <a:pt x="22134" y="17268"/>
                  </a:lnTo>
                  <a:lnTo>
                    <a:pt x="21132" y="16505"/>
                  </a:lnTo>
                  <a:lnTo>
                    <a:pt x="15169" y="11782"/>
                  </a:lnTo>
                  <a:lnTo>
                    <a:pt x="859" y="430"/>
                  </a:lnTo>
                  <a:lnTo>
                    <a:pt x="3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9"/>
            <p:cNvSpPr/>
            <p:nvPr/>
          </p:nvSpPr>
          <p:spPr>
            <a:xfrm rot="5400000">
              <a:off x="7605043" y="4108298"/>
              <a:ext cx="68144" cy="628009"/>
            </a:xfrm>
            <a:custGeom>
              <a:rect b="b" l="l" r="r" t="t"/>
              <a:pathLst>
                <a:path extrusionOk="0" h="32962" w="3579">
                  <a:moveTo>
                    <a:pt x="1670" y="1"/>
                  </a:moveTo>
                  <a:cubicBezTo>
                    <a:pt x="716" y="1"/>
                    <a:pt x="1" y="764"/>
                    <a:pt x="1" y="1670"/>
                  </a:cubicBezTo>
                  <a:lnTo>
                    <a:pt x="1" y="31292"/>
                  </a:lnTo>
                  <a:cubicBezTo>
                    <a:pt x="1" y="32199"/>
                    <a:pt x="716" y="32962"/>
                    <a:pt x="1670" y="32962"/>
                  </a:cubicBezTo>
                  <a:lnTo>
                    <a:pt x="1909" y="32962"/>
                  </a:lnTo>
                  <a:cubicBezTo>
                    <a:pt x="2815" y="32962"/>
                    <a:pt x="3578" y="32199"/>
                    <a:pt x="3578" y="31292"/>
                  </a:cubicBezTo>
                  <a:lnTo>
                    <a:pt x="3578" y="1670"/>
                  </a:lnTo>
                  <a:cubicBezTo>
                    <a:pt x="3578" y="764"/>
                    <a:pt x="2815" y="1"/>
                    <a:pt x="19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9"/>
            <p:cNvSpPr/>
            <p:nvPr/>
          </p:nvSpPr>
          <p:spPr>
            <a:xfrm rot="5400000">
              <a:off x="7605043" y="2615182"/>
              <a:ext cx="68144" cy="628009"/>
            </a:xfrm>
            <a:custGeom>
              <a:rect b="b" l="l" r="r" t="t"/>
              <a:pathLst>
                <a:path extrusionOk="0" h="32962" w="3579">
                  <a:moveTo>
                    <a:pt x="1670" y="1"/>
                  </a:moveTo>
                  <a:cubicBezTo>
                    <a:pt x="764" y="1"/>
                    <a:pt x="1" y="764"/>
                    <a:pt x="1" y="1670"/>
                  </a:cubicBezTo>
                  <a:lnTo>
                    <a:pt x="1" y="31292"/>
                  </a:lnTo>
                  <a:cubicBezTo>
                    <a:pt x="1" y="32199"/>
                    <a:pt x="764" y="32962"/>
                    <a:pt x="1670" y="32962"/>
                  </a:cubicBezTo>
                  <a:lnTo>
                    <a:pt x="1956" y="32962"/>
                  </a:lnTo>
                  <a:cubicBezTo>
                    <a:pt x="2863" y="32962"/>
                    <a:pt x="3578" y="32199"/>
                    <a:pt x="3578" y="31292"/>
                  </a:cubicBezTo>
                  <a:lnTo>
                    <a:pt x="3578" y="1670"/>
                  </a:lnTo>
                  <a:cubicBezTo>
                    <a:pt x="3578" y="764"/>
                    <a:pt x="2863" y="1"/>
                    <a:pt x="19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9"/>
            <p:cNvSpPr/>
            <p:nvPr/>
          </p:nvSpPr>
          <p:spPr>
            <a:xfrm rot="5400000">
              <a:off x="7829520" y="2839658"/>
              <a:ext cx="68144" cy="179055"/>
            </a:xfrm>
            <a:custGeom>
              <a:rect b="b" l="l" r="r" t="t"/>
              <a:pathLst>
                <a:path extrusionOk="0" h="9398" w="3579">
                  <a:moveTo>
                    <a:pt x="1670" y="1"/>
                  </a:moveTo>
                  <a:cubicBezTo>
                    <a:pt x="764" y="1"/>
                    <a:pt x="1" y="764"/>
                    <a:pt x="1" y="1670"/>
                  </a:cubicBezTo>
                  <a:lnTo>
                    <a:pt x="1" y="9398"/>
                  </a:lnTo>
                  <a:lnTo>
                    <a:pt x="3578" y="9398"/>
                  </a:lnTo>
                  <a:lnTo>
                    <a:pt x="3578" y="1670"/>
                  </a:lnTo>
                  <a:cubicBezTo>
                    <a:pt x="3578" y="764"/>
                    <a:pt x="2863" y="1"/>
                    <a:pt x="1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9"/>
            <p:cNvSpPr/>
            <p:nvPr/>
          </p:nvSpPr>
          <p:spPr>
            <a:xfrm rot="5400000">
              <a:off x="7829520" y="4332775"/>
              <a:ext cx="68144" cy="179055"/>
            </a:xfrm>
            <a:custGeom>
              <a:rect b="b" l="l" r="r" t="t"/>
              <a:pathLst>
                <a:path extrusionOk="0" h="9398" w="3579">
                  <a:moveTo>
                    <a:pt x="1670" y="1"/>
                  </a:moveTo>
                  <a:cubicBezTo>
                    <a:pt x="716" y="1"/>
                    <a:pt x="1" y="764"/>
                    <a:pt x="1" y="1670"/>
                  </a:cubicBezTo>
                  <a:lnTo>
                    <a:pt x="1" y="9398"/>
                  </a:lnTo>
                  <a:lnTo>
                    <a:pt x="3578" y="9398"/>
                  </a:lnTo>
                  <a:lnTo>
                    <a:pt x="3578" y="1670"/>
                  </a:lnTo>
                  <a:cubicBezTo>
                    <a:pt x="3578" y="764"/>
                    <a:pt x="2815" y="1"/>
                    <a:pt x="19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69"/>
          <p:cNvGrpSpPr/>
          <p:nvPr/>
        </p:nvGrpSpPr>
        <p:grpSpPr>
          <a:xfrm>
            <a:off x="1708820" y="2282663"/>
            <a:ext cx="1811533" cy="1230921"/>
            <a:chOff x="6318920" y="1292063"/>
            <a:chExt cx="1811533" cy="1230921"/>
          </a:xfrm>
        </p:grpSpPr>
        <p:sp>
          <p:nvSpPr>
            <p:cNvPr id="2110" name="Google Shape;2110;p69"/>
            <p:cNvSpPr/>
            <p:nvPr/>
          </p:nvSpPr>
          <p:spPr>
            <a:xfrm rot="5400000">
              <a:off x="6377260" y="1600922"/>
              <a:ext cx="497435" cy="614114"/>
            </a:xfrm>
            <a:custGeom>
              <a:rect b="b" l="l" r="r" t="t"/>
              <a:pathLst>
                <a:path extrusionOk="0" h="32390" w="26236">
                  <a:moveTo>
                    <a:pt x="13118" y="1"/>
                  </a:moveTo>
                  <a:cubicBezTo>
                    <a:pt x="5867" y="1"/>
                    <a:pt x="0" y="7252"/>
                    <a:pt x="0" y="16172"/>
                  </a:cubicBezTo>
                  <a:cubicBezTo>
                    <a:pt x="0" y="25139"/>
                    <a:pt x="5867" y="32390"/>
                    <a:pt x="13118" y="32390"/>
                  </a:cubicBezTo>
                  <a:cubicBezTo>
                    <a:pt x="20369" y="32390"/>
                    <a:pt x="26236" y="25139"/>
                    <a:pt x="26236" y="16172"/>
                  </a:cubicBezTo>
                  <a:cubicBezTo>
                    <a:pt x="26236" y="7252"/>
                    <a:pt x="20369" y="1"/>
                    <a:pt x="1311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9"/>
            <p:cNvSpPr/>
            <p:nvPr/>
          </p:nvSpPr>
          <p:spPr>
            <a:xfrm rot="5400000">
              <a:off x="6828546" y="1855062"/>
              <a:ext cx="288533" cy="104925"/>
            </a:xfrm>
            <a:custGeom>
              <a:rect b="b" l="l" r="r" t="t"/>
              <a:pathLst>
                <a:path extrusionOk="0" h="5534" w="15218">
                  <a:moveTo>
                    <a:pt x="1" y="0"/>
                  </a:moveTo>
                  <a:lnTo>
                    <a:pt x="1384" y="4341"/>
                  </a:lnTo>
                  <a:cubicBezTo>
                    <a:pt x="1623" y="5057"/>
                    <a:pt x="2243" y="5486"/>
                    <a:pt x="2958" y="5534"/>
                  </a:cubicBezTo>
                  <a:lnTo>
                    <a:pt x="12260" y="5534"/>
                  </a:lnTo>
                  <a:cubicBezTo>
                    <a:pt x="12976" y="5486"/>
                    <a:pt x="13643" y="5057"/>
                    <a:pt x="13834" y="4341"/>
                  </a:cubicBezTo>
                  <a:lnTo>
                    <a:pt x="15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9"/>
            <p:cNvSpPr/>
            <p:nvPr/>
          </p:nvSpPr>
          <p:spPr>
            <a:xfrm rot="5400000">
              <a:off x="8004720" y="1854616"/>
              <a:ext cx="145632" cy="105835"/>
            </a:xfrm>
            <a:custGeom>
              <a:rect b="b" l="l" r="r" t="t"/>
              <a:pathLst>
                <a:path extrusionOk="0" h="5582" w="7681">
                  <a:moveTo>
                    <a:pt x="3864" y="0"/>
                  </a:moveTo>
                  <a:cubicBezTo>
                    <a:pt x="1717" y="0"/>
                    <a:pt x="0" y="1240"/>
                    <a:pt x="0" y="2814"/>
                  </a:cubicBezTo>
                  <a:cubicBezTo>
                    <a:pt x="0" y="4341"/>
                    <a:pt x="1717" y="5581"/>
                    <a:pt x="3864" y="5581"/>
                  </a:cubicBezTo>
                  <a:cubicBezTo>
                    <a:pt x="5963" y="5581"/>
                    <a:pt x="7680" y="4341"/>
                    <a:pt x="7680" y="2814"/>
                  </a:cubicBezTo>
                  <a:cubicBezTo>
                    <a:pt x="7680" y="1240"/>
                    <a:pt x="5963" y="0"/>
                    <a:pt x="38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9"/>
            <p:cNvSpPr/>
            <p:nvPr/>
          </p:nvSpPr>
          <p:spPr>
            <a:xfrm rot="5400000">
              <a:off x="7677338" y="1696338"/>
              <a:ext cx="418751" cy="422372"/>
            </a:xfrm>
            <a:custGeom>
              <a:rect b="b" l="l" r="r" t="t"/>
              <a:pathLst>
                <a:path extrusionOk="0" h="22277" w="22086">
                  <a:moveTo>
                    <a:pt x="11019" y="0"/>
                  </a:moveTo>
                  <a:cubicBezTo>
                    <a:pt x="5152" y="0"/>
                    <a:pt x="287" y="4627"/>
                    <a:pt x="0" y="10542"/>
                  </a:cubicBezTo>
                  <a:lnTo>
                    <a:pt x="0" y="11067"/>
                  </a:lnTo>
                  <a:cubicBezTo>
                    <a:pt x="0" y="11115"/>
                    <a:pt x="0" y="11162"/>
                    <a:pt x="0" y="11258"/>
                  </a:cubicBezTo>
                  <a:cubicBezTo>
                    <a:pt x="0" y="17363"/>
                    <a:pt x="4961" y="22277"/>
                    <a:pt x="11067" y="22277"/>
                  </a:cubicBezTo>
                  <a:cubicBezTo>
                    <a:pt x="17173" y="22277"/>
                    <a:pt x="22086" y="17363"/>
                    <a:pt x="22086" y="11258"/>
                  </a:cubicBezTo>
                  <a:cubicBezTo>
                    <a:pt x="22086" y="11162"/>
                    <a:pt x="22086" y="11115"/>
                    <a:pt x="22086" y="11067"/>
                  </a:cubicBezTo>
                  <a:cubicBezTo>
                    <a:pt x="22086" y="10876"/>
                    <a:pt x="22086" y="10733"/>
                    <a:pt x="22086" y="10542"/>
                  </a:cubicBezTo>
                  <a:cubicBezTo>
                    <a:pt x="21800" y="4627"/>
                    <a:pt x="16934" y="0"/>
                    <a:pt x="11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9"/>
            <p:cNvSpPr/>
            <p:nvPr/>
          </p:nvSpPr>
          <p:spPr>
            <a:xfrm rot="5400000">
              <a:off x="7978498" y="1887170"/>
              <a:ext cx="209849" cy="41617"/>
            </a:xfrm>
            <a:custGeom>
              <a:rect b="b" l="l" r="r" t="t"/>
              <a:pathLst>
                <a:path extrusionOk="0" h="2195" w="11068">
                  <a:moveTo>
                    <a:pt x="1670" y="0"/>
                  </a:moveTo>
                  <a:cubicBezTo>
                    <a:pt x="764" y="0"/>
                    <a:pt x="1" y="764"/>
                    <a:pt x="1" y="1718"/>
                  </a:cubicBezTo>
                  <a:lnTo>
                    <a:pt x="1" y="2195"/>
                  </a:lnTo>
                  <a:lnTo>
                    <a:pt x="11067" y="2195"/>
                  </a:lnTo>
                  <a:lnTo>
                    <a:pt x="11067" y="1718"/>
                  </a:lnTo>
                  <a:cubicBezTo>
                    <a:pt x="11067" y="764"/>
                    <a:pt x="10304" y="0"/>
                    <a:pt x="9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9"/>
            <p:cNvSpPr/>
            <p:nvPr/>
          </p:nvSpPr>
          <p:spPr>
            <a:xfrm rot="5400000">
              <a:off x="7382955" y="1745625"/>
              <a:ext cx="384395" cy="323799"/>
            </a:xfrm>
            <a:custGeom>
              <a:rect b="b" l="l" r="r" t="t"/>
              <a:pathLst>
                <a:path extrusionOk="0" h="17078" w="20274">
                  <a:moveTo>
                    <a:pt x="2290" y="1"/>
                  </a:moveTo>
                  <a:lnTo>
                    <a:pt x="1" y="17078"/>
                  </a:lnTo>
                  <a:lnTo>
                    <a:pt x="20274" y="17078"/>
                  </a:lnTo>
                  <a:lnTo>
                    <a:pt x="17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9"/>
            <p:cNvSpPr/>
            <p:nvPr/>
          </p:nvSpPr>
          <p:spPr>
            <a:xfrm rot="5400000">
              <a:off x="7017568" y="1636197"/>
              <a:ext cx="506497" cy="543564"/>
            </a:xfrm>
            <a:custGeom>
              <a:rect b="b" l="l" r="r" t="t"/>
              <a:pathLst>
                <a:path extrusionOk="0" h="28669" w="26714">
                  <a:moveTo>
                    <a:pt x="3054" y="1"/>
                  </a:moveTo>
                  <a:cubicBezTo>
                    <a:pt x="1336" y="1"/>
                    <a:pt x="1" y="1384"/>
                    <a:pt x="1" y="3053"/>
                  </a:cubicBezTo>
                  <a:lnTo>
                    <a:pt x="1" y="25568"/>
                  </a:lnTo>
                  <a:cubicBezTo>
                    <a:pt x="1" y="27285"/>
                    <a:pt x="1336" y="28669"/>
                    <a:pt x="3054" y="28669"/>
                  </a:cubicBezTo>
                  <a:lnTo>
                    <a:pt x="23660" y="28669"/>
                  </a:lnTo>
                  <a:cubicBezTo>
                    <a:pt x="25330" y="28669"/>
                    <a:pt x="26713" y="27285"/>
                    <a:pt x="26713" y="25568"/>
                  </a:cubicBezTo>
                  <a:lnTo>
                    <a:pt x="26713" y="3053"/>
                  </a:lnTo>
                  <a:cubicBezTo>
                    <a:pt x="26713" y="1384"/>
                    <a:pt x="25330" y="1"/>
                    <a:pt x="23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9"/>
            <p:cNvSpPr/>
            <p:nvPr/>
          </p:nvSpPr>
          <p:spPr>
            <a:xfrm rot="5400000">
              <a:off x="7006258" y="2077993"/>
              <a:ext cx="129364" cy="697330"/>
            </a:xfrm>
            <a:custGeom>
              <a:rect b="b" l="l" r="r" t="t"/>
              <a:pathLst>
                <a:path extrusionOk="0" h="36779" w="6823">
                  <a:moveTo>
                    <a:pt x="1146" y="1"/>
                  </a:moveTo>
                  <a:cubicBezTo>
                    <a:pt x="478" y="1"/>
                    <a:pt x="1" y="526"/>
                    <a:pt x="1" y="1146"/>
                  </a:cubicBezTo>
                  <a:lnTo>
                    <a:pt x="1" y="35633"/>
                  </a:lnTo>
                  <a:cubicBezTo>
                    <a:pt x="1" y="36301"/>
                    <a:pt x="478" y="36778"/>
                    <a:pt x="1146" y="36778"/>
                  </a:cubicBezTo>
                  <a:lnTo>
                    <a:pt x="5630" y="36778"/>
                  </a:lnTo>
                  <a:cubicBezTo>
                    <a:pt x="6297" y="36778"/>
                    <a:pt x="6822" y="36301"/>
                    <a:pt x="6822" y="35633"/>
                  </a:cubicBezTo>
                  <a:lnTo>
                    <a:pt x="6822" y="1146"/>
                  </a:lnTo>
                  <a:cubicBezTo>
                    <a:pt x="6822" y="526"/>
                    <a:pt x="6297" y="1"/>
                    <a:pt x="5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9"/>
            <p:cNvSpPr/>
            <p:nvPr/>
          </p:nvSpPr>
          <p:spPr>
            <a:xfrm rot="5400000">
              <a:off x="6876477" y="2198731"/>
              <a:ext cx="194473" cy="454035"/>
            </a:xfrm>
            <a:custGeom>
              <a:rect b="b" l="l" r="r" t="t"/>
              <a:pathLst>
                <a:path extrusionOk="0" h="23947" w="10257">
                  <a:moveTo>
                    <a:pt x="2624" y="1"/>
                  </a:moveTo>
                  <a:cubicBezTo>
                    <a:pt x="1193" y="1"/>
                    <a:pt x="1" y="1145"/>
                    <a:pt x="49" y="2624"/>
                  </a:cubicBezTo>
                  <a:lnTo>
                    <a:pt x="49" y="21323"/>
                  </a:lnTo>
                  <a:cubicBezTo>
                    <a:pt x="1" y="22420"/>
                    <a:pt x="716" y="23374"/>
                    <a:pt x="1718" y="23756"/>
                  </a:cubicBezTo>
                  <a:cubicBezTo>
                    <a:pt x="2004" y="23899"/>
                    <a:pt x="2338" y="23946"/>
                    <a:pt x="2624" y="23946"/>
                  </a:cubicBezTo>
                  <a:lnTo>
                    <a:pt x="7633" y="23946"/>
                  </a:lnTo>
                  <a:cubicBezTo>
                    <a:pt x="7728" y="23946"/>
                    <a:pt x="7872" y="23946"/>
                    <a:pt x="7967" y="23899"/>
                  </a:cubicBezTo>
                  <a:cubicBezTo>
                    <a:pt x="8205" y="23899"/>
                    <a:pt x="8396" y="23851"/>
                    <a:pt x="8587" y="23756"/>
                  </a:cubicBezTo>
                  <a:cubicBezTo>
                    <a:pt x="9589" y="23374"/>
                    <a:pt x="10257" y="22420"/>
                    <a:pt x="10257" y="21323"/>
                  </a:cubicBezTo>
                  <a:lnTo>
                    <a:pt x="10257" y="2624"/>
                  </a:lnTo>
                  <a:cubicBezTo>
                    <a:pt x="10257" y="1145"/>
                    <a:pt x="9112" y="1"/>
                    <a:pt x="76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9"/>
            <p:cNvSpPr/>
            <p:nvPr/>
          </p:nvSpPr>
          <p:spPr>
            <a:xfrm rot="5400000">
              <a:off x="6977211" y="1892204"/>
              <a:ext cx="256472" cy="618001"/>
            </a:xfrm>
            <a:custGeom>
              <a:rect b="b" l="l" r="r" t="t"/>
              <a:pathLst>
                <a:path extrusionOk="0" h="32595" w="13527">
                  <a:moveTo>
                    <a:pt x="932" y="1"/>
                  </a:moveTo>
                  <a:cubicBezTo>
                    <a:pt x="464" y="1"/>
                    <a:pt x="0" y="347"/>
                    <a:pt x="27" y="969"/>
                  </a:cubicBezTo>
                  <a:lnTo>
                    <a:pt x="27" y="18380"/>
                  </a:lnTo>
                  <a:cubicBezTo>
                    <a:pt x="5799" y="29065"/>
                    <a:pt x="13527" y="32595"/>
                    <a:pt x="13527" y="32595"/>
                  </a:cubicBezTo>
                  <a:lnTo>
                    <a:pt x="13527" y="18475"/>
                  </a:lnTo>
                  <a:cubicBezTo>
                    <a:pt x="7946" y="15518"/>
                    <a:pt x="3939" y="6598"/>
                    <a:pt x="1792" y="635"/>
                  </a:cubicBezTo>
                  <a:cubicBezTo>
                    <a:pt x="1648" y="202"/>
                    <a:pt x="1289" y="1"/>
                    <a:pt x="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9"/>
            <p:cNvSpPr/>
            <p:nvPr/>
          </p:nvSpPr>
          <p:spPr>
            <a:xfrm rot="5400000">
              <a:off x="7006258" y="1040635"/>
              <a:ext cx="129364" cy="697330"/>
            </a:xfrm>
            <a:custGeom>
              <a:rect b="b" l="l" r="r" t="t"/>
              <a:pathLst>
                <a:path extrusionOk="0" h="36779" w="6823">
                  <a:moveTo>
                    <a:pt x="1146" y="1"/>
                  </a:moveTo>
                  <a:cubicBezTo>
                    <a:pt x="526" y="1"/>
                    <a:pt x="1" y="526"/>
                    <a:pt x="1" y="1146"/>
                  </a:cubicBezTo>
                  <a:lnTo>
                    <a:pt x="1" y="35633"/>
                  </a:lnTo>
                  <a:cubicBezTo>
                    <a:pt x="1" y="36254"/>
                    <a:pt x="526" y="36778"/>
                    <a:pt x="1146" y="36778"/>
                  </a:cubicBezTo>
                  <a:lnTo>
                    <a:pt x="5677" y="36778"/>
                  </a:lnTo>
                  <a:cubicBezTo>
                    <a:pt x="6297" y="36778"/>
                    <a:pt x="6822" y="36254"/>
                    <a:pt x="6822" y="35633"/>
                  </a:cubicBezTo>
                  <a:lnTo>
                    <a:pt x="6822" y="1146"/>
                  </a:lnTo>
                  <a:cubicBezTo>
                    <a:pt x="6822" y="526"/>
                    <a:pt x="6297" y="1"/>
                    <a:pt x="56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9"/>
            <p:cNvSpPr/>
            <p:nvPr/>
          </p:nvSpPr>
          <p:spPr>
            <a:xfrm rot="5400000">
              <a:off x="6876932" y="1161827"/>
              <a:ext cx="193563" cy="454035"/>
            </a:xfrm>
            <a:custGeom>
              <a:rect b="b" l="l" r="r" t="t"/>
              <a:pathLst>
                <a:path extrusionOk="0" h="23947" w="10209">
                  <a:moveTo>
                    <a:pt x="2624" y="1"/>
                  </a:moveTo>
                  <a:cubicBezTo>
                    <a:pt x="1193" y="1"/>
                    <a:pt x="1" y="1145"/>
                    <a:pt x="1" y="2624"/>
                  </a:cubicBezTo>
                  <a:lnTo>
                    <a:pt x="1" y="21323"/>
                  </a:lnTo>
                  <a:cubicBezTo>
                    <a:pt x="1" y="22229"/>
                    <a:pt x="478" y="23088"/>
                    <a:pt x="1289" y="23565"/>
                  </a:cubicBezTo>
                  <a:cubicBezTo>
                    <a:pt x="1384" y="23660"/>
                    <a:pt x="1575" y="23708"/>
                    <a:pt x="1718" y="23756"/>
                  </a:cubicBezTo>
                  <a:cubicBezTo>
                    <a:pt x="2004" y="23899"/>
                    <a:pt x="2290" y="23946"/>
                    <a:pt x="2624" y="23946"/>
                  </a:cubicBezTo>
                  <a:lnTo>
                    <a:pt x="7633" y="23946"/>
                  </a:lnTo>
                  <a:cubicBezTo>
                    <a:pt x="7919" y="23946"/>
                    <a:pt x="8253" y="23899"/>
                    <a:pt x="8539" y="23756"/>
                  </a:cubicBezTo>
                  <a:cubicBezTo>
                    <a:pt x="9541" y="23374"/>
                    <a:pt x="10209" y="22420"/>
                    <a:pt x="10209" y="21323"/>
                  </a:cubicBezTo>
                  <a:lnTo>
                    <a:pt x="10209" y="2624"/>
                  </a:lnTo>
                  <a:cubicBezTo>
                    <a:pt x="10209" y="1527"/>
                    <a:pt x="9541" y="525"/>
                    <a:pt x="8539" y="144"/>
                  </a:cubicBezTo>
                  <a:cubicBezTo>
                    <a:pt x="8253" y="48"/>
                    <a:pt x="7919" y="1"/>
                    <a:pt x="76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9"/>
            <p:cNvSpPr/>
            <p:nvPr/>
          </p:nvSpPr>
          <p:spPr>
            <a:xfrm rot="5400000">
              <a:off x="6977012" y="1305042"/>
              <a:ext cx="256870" cy="618001"/>
            </a:xfrm>
            <a:custGeom>
              <a:rect b="b" l="l" r="r" t="t"/>
              <a:pathLst>
                <a:path extrusionOk="0" h="32595" w="13548">
                  <a:moveTo>
                    <a:pt x="12599" y="1"/>
                  </a:moveTo>
                  <a:cubicBezTo>
                    <a:pt x="12238" y="1"/>
                    <a:pt x="11880" y="202"/>
                    <a:pt x="11735" y="635"/>
                  </a:cubicBezTo>
                  <a:cubicBezTo>
                    <a:pt x="9589" y="6598"/>
                    <a:pt x="5582" y="15518"/>
                    <a:pt x="1" y="18475"/>
                  </a:cubicBezTo>
                  <a:lnTo>
                    <a:pt x="1" y="32595"/>
                  </a:lnTo>
                  <a:cubicBezTo>
                    <a:pt x="1" y="32595"/>
                    <a:pt x="7776" y="29065"/>
                    <a:pt x="13548" y="18380"/>
                  </a:cubicBezTo>
                  <a:lnTo>
                    <a:pt x="13548" y="969"/>
                  </a:lnTo>
                  <a:cubicBezTo>
                    <a:pt x="13548" y="347"/>
                    <a:pt x="13072" y="1"/>
                    <a:pt x="125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9"/>
            <p:cNvSpPr/>
            <p:nvPr/>
          </p:nvSpPr>
          <p:spPr>
            <a:xfrm rot="5400000">
              <a:off x="7766431" y="1820697"/>
              <a:ext cx="417840" cy="174565"/>
            </a:xfrm>
            <a:custGeom>
              <a:rect b="b" l="l" r="r" t="t"/>
              <a:pathLst>
                <a:path extrusionOk="0" h="9207" w="22038">
                  <a:moveTo>
                    <a:pt x="10733" y="1"/>
                  </a:moveTo>
                  <a:lnTo>
                    <a:pt x="10733" y="8682"/>
                  </a:lnTo>
                  <a:lnTo>
                    <a:pt x="0" y="8682"/>
                  </a:lnTo>
                  <a:lnTo>
                    <a:pt x="0" y="9207"/>
                  </a:lnTo>
                  <a:lnTo>
                    <a:pt x="22038" y="9207"/>
                  </a:lnTo>
                  <a:cubicBezTo>
                    <a:pt x="22038" y="9016"/>
                    <a:pt x="22038" y="8873"/>
                    <a:pt x="21990" y="8682"/>
                  </a:cubicBezTo>
                  <a:lnTo>
                    <a:pt x="11258" y="8682"/>
                  </a:lnTo>
                  <a:lnTo>
                    <a:pt x="112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9"/>
            <p:cNvSpPr/>
            <p:nvPr/>
          </p:nvSpPr>
          <p:spPr>
            <a:xfrm rot="5400000">
              <a:off x="7265830" y="1709003"/>
              <a:ext cx="9973" cy="543564"/>
            </a:xfrm>
            <a:custGeom>
              <a:rect b="b" l="l" r="r" t="t"/>
              <a:pathLst>
                <a:path extrusionOk="0" h="28669" w="526">
                  <a:moveTo>
                    <a:pt x="1" y="1"/>
                  </a:moveTo>
                  <a:lnTo>
                    <a:pt x="1" y="28669"/>
                  </a:lnTo>
                  <a:lnTo>
                    <a:pt x="525" y="28669"/>
                  </a:lnTo>
                  <a:lnTo>
                    <a:pt x="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9"/>
            <p:cNvSpPr/>
            <p:nvPr/>
          </p:nvSpPr>
          <p:spPr>
            <a:xfrm rot="5400000">
              <a:off x="7265384" y="1562945"/>
              <a:ext cx="10864" cy="543564"/>
            </a:xfrm>
            <a:custGeom>
              <a:rect b="b" l="l" r="r" t="t"/>
              <a:pathLst>
                <a:path extrusionOk="0" h="28669" w="573">
                  <a:moveTo>
                    <a:pt x="0" y="1"/>
                  </a:moveTo>
                  <a:lnTo>
                    <a:pt x="0" y="28669"/>
                  </a:lnTo>
                  <a:lnTo>
                    <a:pt x="572" y="28669"/>
                  </a:lnTo>
                  <a:lnTo>
                    <a:pt x="5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9"/>
            <p:cNvSpPr/>
            <p:nvPr/>
          </p:nvSpPr>
          <p:spPr>
            <a:xfrm rot="5400000">
              <a:off x="6841211" y="1197548"/>
              <a:ext cx="193563" cy="382594"/>
            </a:xfrm>
            <a:custGeom>
              <a:rect b="b" l="l" r="r" t="t"/>
              <a:pathLst>
                <a:path extrusionOk="0" h="20179" w="10209">
                  <a:moveTo>
                    <a:pt x="1" y="1"/>
                  </a:moveTo>
                  <a:lnTo>
                    <a:pt x="1" y="526"/>
                  </a:lnTo>
                  <a:lnTo>
                    <a:pt x="2290" y="526"/>
                  </a:lnTo>
                  <a:lnTo>
                    <a:pt x="2290" y="20178"/>
                  </a:lnTo>
                  <a:lnTo>
                    <a:pt x="2815" y="20178"/>
                  </a:lnTo>
                  <a:lnTo>
                    <a:pt x="2815" y="526"/>
                  </a:lnTo>
                  <a:lnTo>
                    <a:pt x="10209" y="526"/>
                  </a:lnTo>
                  <a:lnTo>
                    <a:pt x="102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9"/>
            <p:cNvSpPr/>
            <p:nvPr/>
          </p:nvSpPr>
          <p:spPr>
            <a:xfrm rot="5400000">
              <a:off x="6841211" y="2234906"/>
              <a:ext cx="193563" cy="382594"/>
            </a:xfrm>
            <a:custGeom>
              <a:rect b="b" l="l" r="r" t="t"/>
              <a:pathLst>
                <a:path extrusionOk="0" h="20179" w="10209">
                  <a:moveTo>
                    <a:pt x="1" y="1"/>
                  </a:moveTo>
                  <a:lnTo>
                    <a:pt x="1" y="526"/>
                  </a:lnTo>
                  <a:lnTo>
                    <a:pt x="7442" y="526"/>
                  </a:lnTo>
                  <a:lnTo>
                    <a:pt x="7442" y="20178"/>
                  </a:lnTo>
                  <a:lnTo>
                    <a:pt x="7967" y="20178"/>
                  </a:lnTo>
                  <a:lnTo>
                    <a:pt x="7967" y="526"/>
                  </a:lnTo>
                  <a:lnTo>
                    <a:pt x="10209" y="526"/>
                  </a:lnTo>
                  <a:lnTo>
                    <a:pt x="102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9"/>
            <p:cNvSpPr/>
            <p:nvPr/>
          </p:nvSpPr>
          <p:spPr>
            <a:xfrm rot="5400000">
              <a:off x="7083605" y="1771856"/>
              <a:ext cx="103104" cy="272247"/>
            </a:xfrm>
            <a:custGeom>
              <a:rect b="b" l="l" r="r" t="t"/>
              <a:pathLst>
                <a:path extrusionOk="0" h="14359" w="5438">
                  <a:moveTo>
                    <a:pt x="0" y="1"/>
                  </a:moveTo>
                  <a:lnTo>
                    <a:pt x="0" y="14359"/>
                  </a:lnTo>
                  <a:lnTo>
                    <a:pt x="5438" y="14359"/>
                  </a:lnTo>
                  <a:lnTo>
                    <a:pt x="5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9"/>
            <p:cNvSpPr/>
            <p:nvPr/>
          </p:nvSpPr>
          <p:spPr>
            <a:xfrm rot="5400000">
              <a:off x="6915373" y="1130629"/>
              <a:ext cx="42527" cy="365397"/>
            </a:xfrm>
            <a:custGeom>
              <a:rect b="b" l="l" r="r" t="t"/>
              <a:pathLst>
                <a:path extrusionOk="0" h="19272" w="2243">
                  <a:moveTo>
                    <a:pt x="1" y="1"/>
                  </a:moveTo>
                  <a:lnTo>
                    <a:pt x="1" y="17030"/>
                  </a:lnTo>
                  <a:cubicBezTo>
                    <a:pt x="1" y="17936"/>
                    <a:pt x="478" y="18795"/>
                    <a:pt x="1289" y="19272"/>
                  </a:cubicBezTo>
                  <a:lnTo>
                    <a:pt x="2243" y="19272"/>
                  </a:lnTo>
                  <a:lnTo>
                    <a:pt x="22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9"/>
            <p:cNvSpPr/>
            <p:nvPr/>
          </p:nvSpPr>
          <p:spPr>
            <a:xfrm rot="5400000">
              <a:off x="7244130" y="1897115"/>
              <a:ext cx="103104" cy="21728"/>
            </a:xfrm>
            <a:custGeom>
              <a:rect b="b" l="l" r="r" t="t"/>
              <a:pathLst>
                <a:path extrusionOk="0" h="1146" w="5438">
                  <a:moveTo>
                    <a:pt x="0" y="1"/>
                  </a:moveTo>
                  <a:lnTo>
                    <a:pt x="0" y="1145"/>
                  </a:lnTo>
                  <a:lnTo>
                    <a:pt x="5438" y="1145"/>
                  </a:lnTo>
                  <a:lnTo>
                    <a:pt x="5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9"/>
            <p:cNvSpPr/>
            <p:nvPr/>
          </p:nvSpPr>
          <p:spPr>
            <a:xfrm rot="5400000">
              <a:off x="7284837" y="1897115"/>
              <a:ext cx="103104" cy="21728"/>
            </a:xfrm>
            <a:custGeom>
              <a:rect b="b" l="l" r="r" t="t"/>
              <a:pathLst>
                <a:path extrusionOk="0" h="1146" w="5438">
                  <a:moveTo>
                    <a:pt x="0" y="1"/>
                  </a:moveTo>
                  <a:lnTo>
                    <a:pt x="0" y="1146"/>
                  </a:lnTo>
                  <a:lnTo>
                    <a:pt x="5438" y="1146"/>
                  </a:lnTo>
                  <a:lnTo>
                    <a:pt x="5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9"/>
            <p:cNvSpPr/>
            <p:nvPr/>
          </p:nvSpPr>
          <p:spPr>
            <a:xfrm rot="5400000">
              <a:off x="7335480" y="1897115"/>
              <a:ext cx="103104" cy="21728"/>
            </a:xfrm>
            <a:custGeom>
              <a:rect b="b" l="l" r="r" t="t"/>
              <a:pathLst>
                <a:path extrusionOk="0" h="1146" w="5438">
                  <a:moveTo>
                    <a:pt x="0" y="1"/>
                  </a:moveTo>
                  <a:lnTo>
                    <a:pt x="0" y="1146"/>
                  </a:lnTo>
                  <a:lnTo>
                    <a:pt x="5438" y="1146"/>
                  </a:lnTo>
                  <a:lnTo>
                    <a:pt x="5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70"/>
          <p:cNvSpPr txBox="1"/>
          <p:nvPr>
            <p:ph idx="2" type="body"/>
          </p:nvPr>
        </p:nvSpPr>
        <p:spPr>
          <a:xfrm>
            <a:off x="720000" y="1116938"/>
            <a:ext cx="3675600" cy="3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Get them for free at our other websites.</a:t>
            </a:r>
            <a:endParaRPr/>
          </a:p>
          <a:p>
            <a:pPr indent="0" lvl="0" marL="0" rtl="0" algn="l">
              <a:spcBef>
                <a:spcPts val="1000"/>
              </a:spcBef>
              <a:spcAft>
                <a:spcPts val="0"/>
              </a:spcAft>
              <a:buNone/>
            </a:pPr>
            <a:r>
              <a:rPr lang="en" sz="2800">
                <a:latin typeface="Karantina"/>
                <a:ea typeface="Karantina"/>
                <a:cs typeface="Karantina"/>
                <a:sym typeface="Karantina"/>
              </a:rPr>
              <a:t>VECTORS</a:t>
            </a:r>
            <a:endParaRPr sz="2800">
              <a:latin typeface="Karantina"/>
              <a:ea typeface="Karantina"/>
              <a:cs typeface="Karantina"/>
              <a:sym typeface="Karantina"/>
            </a:endParaRPr>
          </a:p>
          <a:p>
            <a:pPr indent="-330200" lvl="0" marL="457200" rtl="0" algn="l">
              <a:spcBef>
                <a:spcPts val="1000"/>
              </a:spcBef>
              <a:spcAft>
                <a:spcPts val="0"/>
              </a:spcAft>
              <a:buSzPts val="1600"/>
              <a:buChar char="●"/>
            </a:pPr>
            <a:r>
              <a:rPr lang="en">
                <a:solidFill>
                  <a:schemeClr val="hlink"/>
                </a:solidFill>
                <a:uFill>
                  <a:noFill/>
                </a:uFill>
                <a:hlinkClick r:id="rId3"/>
              </a:rPr>
              <a:t>Speed light and spotlights digital background</a:t>
            </a:r>
            <a:endParaRPr/>
          </a:p>
          <a:p>
            <a:pPr indent="-330200" lvl="0" marL="457200" rtl="0" algn="l">
              <a:spcBef>
                <a:spcPts val="0"/>
              </a:spcBef>
              <a:spcAft>
                <a:spcPts val="0"/>
              </a:spcAft>
              <a:buSzPts val="1600"/>
              <a:buChar char="●"/>
            </a:pPr>
            <a:r>
              <a:rPr lang="en">
                <a:solidFill>
                  <a:schemeClr val="hlink"/>
                </a:solidFill>
                <a:uFill>
                  <a:noFill/>
                </a:uFill>
                <a:hlinkClick r:id="rId4"/>
              </a:rPr>
              <a:t>Pack of knight elements</a:t>
            </a:r>
            <a:endParaRPr/>
          </a:p>
          <a:p>
            <a:pPr indent="-330200" lvl="0" marL="457200" rtl="0" algn="l">
              <a:spcBef>
                <a:spcPts val="0"/>
              </a:spcBef>
              <a:spcAft>
                <a:spcPts val="0"/>
              </a:spcAft>
              <a:buSzPts val="1600"/>
              <a:buChar char="●"/>
            </a:pPr>
            <a:r>
              <a:rPr lang="en">
                <a:solidFill>
                  <a:schemeClr val="hlink"/>
                </a:solidFill>
                <a:uFill>
                  <a:noFill/>
                </a:uFill>
                <a:hlinkClick r:id="rId5"/>
              </a:rPr>
              <a:t>Paper style galaxy background</a:t>
            </a:r>
            <a:endParaRPr/>
          </a:p>
          <a:p>
            <a:pPr indent="-330200" lvl="0" marL="457200" rtl="0" algn="l">
              <a:spcBef>
                <a:spcPts val="0"/>
              </a:spcBef>
              <a:spcAft>
                <a:spcPts val="0"/>
              </a:spcAft>
              <a:buSzPts val="1600"/>
              <a:buChar char="●"/>
            </a:pPr>
            <a:r>
              <a:rPr lang="en">
                <a:solidFill>
                  <a:schemeClr val="hlink"/>
                </a:solidFill>
                <a:uFill>
                  <a:noFill/>
                </a:uFill>
                <a:hlinkClick r:id="rId6"/>
              </a:rPr>
              <a:t>Modern spaceship collection with flat design</a:t>
            </a:r>
            <a:endParaRPr/>
          </a:p>
          <a:p>
            <a:pPr indent="-330200" lvl="0" marL="457200" rtl="0" algn="l">
              <a:spcBef>
                <a:spcPts val="0"/>
              </a:spcBef>
              <a:spcAft>
                <a:spcPts val="0"/>
              </a:spcAft>
              <a:buSzPts val="1600"/>
              <a:buChar char="●"/>
            </a:pPr>
            <a:r>
              <a:rPr lang="en">
                <a:solidFill>
                  <a:schemeClr val="hlink"/>
                </a:solidFill>
                <a:uFill>
                  <a:noFill/>
                </a:uFill>
                <a:hlinkClick r:id="rId7"/>
              </a:rPr>
              <a:t>Colorful light sword collection</a:t>
            </a:r>
            <a:endParaRPr/>
          </a:p>
        </p:txBody>
      </p:sp>
      <p:sp>
        <p:nvSpPr>
          <p:cNvPr id="2138" name="Google Shape;2138;p70"/>
          <p:cNvSpPr txBox="1"/>
          <p:nvPr>
            <p:ph idx="1" type="body"/>
          </p:nvPr>
        </p:nvSpPr>
        <p:spPr>
          <a:xfrm>
            <a:off x="4748375" y="1116938"/>
            <a:ext cx="3675600" cy="346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hlink"/>
                </a:solidFill>
                <a:uFill>
                  <a:noFill/>
                </a:uFill>
                <a:hlinkClick r:id="rId8"/>
              </a:rPr>
              <a:t>Flat design ninja logo template</a:t>
            </a:r>
            <a:endParaRPr sz="1400"/>
          </a:p>
          <a:p>
            <a:pPr indent="-317500" lvl="0" marL="457200" rtl="0" algn="l">
              <a:spcBef>
                <a:spcPts val="0"/>
              </a:spcBef>
              <a:spcAft>
                <a:spcPts val="0"/>
              </a:spcAft>
              <a:buSzPts val="1400"/>
              <a:buChar char="●"/>
            </a:pPr>
            <a:r>
              <a:rPr lang="en" sz="1400">
                <a:solidFill>
                  <a:schemeClr val="hlink"/>
                </a:solidFill>
                <a:uFill>
                  <a:noFill/>
                </a:uFill>
                <a:hlinkClick r:id="rId9"/>
              </a:rPr>
              <a:t>Knight elements with flat design</a:t>
            </a:r>
            <a:endParaRPr sz="1400"/>
          </a:p>
          <a:p>
            <a:pPr indent="0" lvl="0" marL="0" rtl="0" algn="l">
              <a:spcBef>
                <a:spcPts val="1000"/>
              </a:spcBef>
              <a:spcAft>
                <a:spcPts val="0"/>
              </a:spcAft>
              <a:buNone/>
            </a:pPr>
            <a:r>
              <a:rPr lang="en" sz="2800">
                <a:latin typeface="Karantina"/>
                <a:ea typeface="Karantina"/>
                <a:cs typeface="Karantina"/>
                <a:sym typeface="Karantina"/>
              </a:rPr>
              <a:t>PHOTOS</a:t>
            </a:r>
            <a:endParaRPr sz="2800">
              <a:latin typeface="Karantina"/>
              <a:ea typeface="Karantina"/>
              <a:cs typeface="Karantina"/>
              <a:sym typeface="Karantina"/>
            </a:endParaRPr>
          </a:p>
          <a:p>
            <a:pPr indent="-317500" lvl="0" marL="457200" rtl="0" algn="l">
              <a:spcBef>
                <a:spcPts val="1000"/>
              </a:spcBef>
              <a:spcAft>
                <a:spcPts val="0"/>
              </a:spcAft>
              <a:buSzPts val="1400"/>
              <a:buChar char="●"/>
            </a:pPr>
            <a:r>
              <a:rPr lang="en" sz="1400">
                <a:solidFill>
                  <a:schemeClr val="hlink"/>
                </a:solidFill>
                <a:uFill>
                  <a:noFill/>
                </a:uFill>
                <a:hlinkClick r:id="rId10"/>
              </a:rPr>
              <a:t>Woman using a smartwatch with a digital assistant</a:t>
            </a:r>
            <a:endParaRPr sz="1400"/>
          </a:p>
          <a:p>
            <a:pPr indent="-317500" lvl="0" marL="457200" rtl="0" algn="l">
              <a:spcBef>
                <a:spcPts val="0"/>
              </a:spcBef>
              <a:spcAft>
                <a:spcPts val="0"/>
              </a:spcAft>
              <a:buSzPts val="1400"/>
              <a:buChar char="●"/>
            </a:pPr>
            <a:r>
              <a:rPr lang="en" sz="1400">
                <a:solidFill>
                  <a:schemeClr val="hlink"/>
                </a:solidFill>
                <a:uFill>
                  <a:noFill/>
                </a:uFill>
                <a:hlinkClick r:id="rId11"/>
              </a:rPr>
              <a:t>Young man wearing white clothes using tablet</a:t>
            </a:r>
            <a:endParaRPr sz="1400"/>
          </a:p>
          <a:p>
            <a:pPr indent="-317500" lvl="0" marL="457200" rtl="0" algn="l">
              <a:spcBef>
                <a:spcPts val="0"/>
              </a:spcBef>
              <a:spcAft>
                <a:spcPts val="0"/>
              </a:spcAft>
              <a:buSzPts val="1400"/>
              <a:buChar char="●"/>
            </a:pPr>
            <a:r>
              <a:rPr lang="en" sz="1400">
                <a:solidFill>
                  <a:schemeClr val="hlink"/>
                </a:solidFill>
                <a:uFill>
                  <a:noFill/>
                </a:uFill>
                <a:hlinkClick r:id="rId12"/>
              </a:rPr>
              <a:t>Digital assistant speaker</a:t>
            </a:r>
            <a:endParaRPr sz="1400"/>
          </a:p>
          <a:p>
            <a:pPr indent="-317500" lvl="0" marL="457200" rtl="0" algn="l">
              <a:spcBef>
                <a:spcPts val="0"/>
              </a:spcBef>
              <a:spcAft>
                <a:spcPts val="0"/>
              </a:spcAft>
              <a:buSzPts val="1400"/>
              <a:buChar char="●"/>
            </a:pPr>
            <a:r>
              <a:rPr lang="en" sz="1400">
                <a:solidFill>
                  <a:schemeClr val="hlink"/>
                </a:solidFill>
                <a:uFill>
                  <a:noFill/>
                </a:uFill>
                <a:hlinkClick r:id="rId13"/>
              </a:rPr>
              <a:t>Man using a smart glasses</a:t>
            </a:r>
            <a:endParaRPr sz="1400"/>
          </a:p>
          <a:p>
            <a:pPr indent="-317500" lvl="0" marL="457200" rtl="0" algn="l">
              <a:spcBef>
                <a:spcPts val="0"/>
              </a:spcBef>
              <a:spcAft>
                <a:spcPts val="0"/>
              </a:spcAft>
              <a:buSzPts val="1400"/>
              <a:buChar char="●"/>
            </a:pPr>
            <a:r>
              <a:rPr lang="en" sz="1400">
                <a:solidFill>
                  <a:schemeClr val="hlink"/>
                </a:solidFill>
                <a:uFill>
                  <a:noFill/>
                </a:uFill>
                <a:hlinkClick r:id="rId14"/>
              </a:rPr>
              <a:t>Woman talking on smartphone</a:t>
            </a:r>
            <a:endParaRPr sz="1400"/>
          </a:p>
        </p:txBody>
      </p:sp>
      <p:sp>
        <p:nvSpPr>
          <p:cNvPr id="2139" name="Google Shape;2139;p7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71"/>
          <p:cNvSpPr txBox="1"/>
          <p:nvPr>
            <p:ph idx="1" type="body"/>
          </p:nvPr>
        </p:nvSpPr>
        <p:spPr>
          <a:xfrm>
            <a:off x="720000" y="1231375"/>
            <a:ext cx="7704000" cy="335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If you want to apply the same filter as the pictures already included in the template, follow these instructions:</a:t>
            </a:r>
            <a:endParaRPr sz="1600"/>
          </a:p>
          <a:p>
            <a:pPr indent="0" lvl="0" marL="0" rtl="0" algn="l">
              <a:spcBef>
                <a:spcPts val="1000"/>
              </a:spcBef>
              <a:spcAft>
                <a:spcPts val="0"/>
              </a:spcAft>
              <a:buNone/>
            </a:pPr>
            <a:r>
              <a:rPr lang="en" sz="2800">
                <a:latin typeface="Karantina"/>
                <a:ea typeface="Karantina"/>
                <a:cs typeface="Karantina"/>
                <a:sym typeface="Karantina"/>
              </a:rPr>
              <a:t>IN GOOGLE SLIDES:</a:t>
            </a:r>
            <a:endParaRPr sz="2800">
              <a:latin typeface="Karantina"/>
              <a:ea typeface="Karantina"/>
              <a:cs typeface="Karantina"/>
              <a:sym typeface="Karantina"/>
            </a:endParaRPr>
          </a:p>
          <a:p>
            <a:pPr indent="-330200" lvl="0" marL="457200" rtl="0" algn="l">
              <a:spcBef>
                <a:spcPts val="1000"/>
              </a:spcBef>
              <a:spcAft>
                <a:spcPts val="0"/>
              </a:spcAft>
              <a:buSzPts val="1600"/>
              <a:buChar char="●"/>
            </a:pPr>
            <a:r>
              <a:rPr lang="en" sz="1600"/>
              <a:t>Insert the picture into the slide</a:t>
            </a:r>
            <a:endParaRPr sz="1600"/>
          </a:p>
          <a:p>
            <a:pPr indent="-330200" lvl="0" marL="457200" rtl="0" algn="l">
              <a:spcBef>
                <a:spcPts val="0"/>
              </a:spcBef>
              <a:spcAft>
                <a:spcPts val="0"/>
              </a:spcAft>
              <a:buSzPts val="1600"/>
              <a:buChar char="●"/>
            </a:pPr>
            <a:r>
              <a:rPr lang="en" sz="1600"/>
              <a:t>Go to Format options &gt; New Colors. Choose the 3 light color option;</a:t>
            </a:r>
            <a:endParaRPr sz="1600"/>
          </a:p>
        </p:txBody>
      </p:sp>
      <p:sp>
        <p:nvSpPr>
          <p:cNvPr id="2145" name="Google Shape;2145;p7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THE EFFECT ON YOUR PHOTOS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49" name="Shape 2149"/>
        <p:cNvGrpSpPr/>
        <p:nvPr/>
      </p:nvGrpSpPr>
      <p:grpSpPr>
        <a:xfrm>
          <a:off x="0" y="0"/>
          <a:ext cx="0" cy="0"/>
          <a:chOff x="0" y="0"/>
          <a:chExt cx="0" cy="0"/>
        </a:xfrm>
      </p:grpSpPr>
      <p:sp>
        <p:nvSpPr>
          <p:cNvPr id="2150" name="Google Shape;2150;p72"/>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151" name="Google Shape;2151;p7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152" name="Google Shape;2152;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56" name="Shape 2156"/>
        <p:cNvGrpSpPr/>
        <p:nvPr/>
      </p:nvGrpSpPr>
      <p:grpSpPr>
        <a:xfrm>
          <a:off x="0" y="0"/>
          <a:ext cx="0" cy="0"/>
          <a:chOff x="0" y="0"/>
          <a:chExt cx="0" cy="0"/>
        </a:xfrm>
      </p:grpSpPr>
      <p:sp>
        <p:nvSpPr>
          <p:cNvPr id="2157" name="Google Shape;2157;p7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158" name="Google Shape;2158;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159" name="Google Shape;2159;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38"/>
          <p:cNvSpPr/>
          <p:nvPr/>
        </p:nvSpPr>
        <p:spPr>
          <a:xfrm>
            <a:off x="4765322" y="14015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8"/>
          <p:cNvSpPr/>
          <p:nvPr/>
        </p:nvSpPr>
        <p:spPr>
          <a:xfrm>
            <a:off x="4765322" y="252537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8"/>
          <p:cNvSpPr/>
          <p:nvPr/>
        </p:nvSpPr>
        <p:spPr>
          <a:xfrm>
            <a:off x="825072" y="364918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8"/>
          <p:cNvSpPr/>
          <p:nvPr/>
        </p:nvSpPr>
        <p:spPr>
          <a:xfrm>
            <a:off x="825072" y="252537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8"/>
          <p:cNvSpPr/>
          <p:nvPr/>
        </p:nvSpPr>
        <p:spPr>
          <a:xfrm>
            <a:off x="4765322" y="364918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8"/>
          <p:cNvSpPr txBox="1"/>
          <p:nvPr>
            <p:ph idx="1" type="subTitle"/>
          </p:nvPr>
        </p:nvSpPr>
        <p:spPr>
          <a:xfrm>
            <a:off x="1728514" y="1340349"/>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1141" name="Google Shape;1141;p38"/>
          <p:cNvSpPr txBox="1"/>
          <p:nvPr>
            <p:ph idx="2" type="subTitle"/>
          </p:nvPr>
        </p:nvSpPr>
        <p:spPr>
          <a:xfrm>
            <a:off x="1728514" y="1664410"/>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142" name="Google Shape;1142;p38"/>
          <p:cNvSpPr txBox="1"/>
          <p:nvPr>
            <p:ph idx="6" type="title"/>
          </p:nvPr>
        </p:nvSpPr>
        <p:spPr>
          <a:xfrm>
            <a:off x="4784972" y="1512795"/>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143" name="Google Shape;1143;p38"/>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144" name="Google Shape;1144;p38"/>
          <p:cNvSpPr txBox="1"/>
          <p:nvPr>
            <p:ph idx="13" type="title"/>
          </p:nvPr>
        </p:nvSpPr>
        <p:spPr>
          <a:xfrm>
            <a:off x="4784972" y="3760430"/>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145" name="Google Shape;1145;p38"/>
          <p:cNvSpPr txBox="1"/>
          <p:nvPr>
            <p:ph idx="3" type="title"/>
          </p:nvPr>
        </p:nvSpPr>
        <p:spPr>
          <a:xfrm>
            <a:off x="844722" y="3760418"/>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46" name="Google Shape;1146;p38"/>
          <p:cNvSpPr txBox="1"/>
          <p:nvPr>
            <p:ph idx="4" type="subTitle"/>
          </p:nvPr>
        </p:nvSpPr>
        <p:spPr>
          <a:xfrm>
            <a:off x="1728514" y="3587973"/>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&amp; STRATEGY</a:t>
            </a:r>
            <a:endParaRPr/>
          </a:p>
        </p:txBody>
      </p:sp>
      <p:sp>
        <p:nvSpPr>
          <p:cNvPr id="1147" name="Google Shape;1147;p38"/>
          <p:cNvSpPr txBox="1"/>
          <p:nvPr>
            <p:ph idx="5" type="subTitle"/>
          </p:nvPr>
        </p:nvSpPr>
        <p:spPr>
          <a:xfrm>
            <a:off x="1728514" y="3912034"/>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148" name="Google Shape;1148;p38"/>
          <p:cNvSpPr txBox="1"/>
          <p:nvPr>
            <p:ph idx="7" type="subTitle"/>
          </p:nvPr>
        </p:nvSpPr>
        <p:spPr>
          <a:xfrm>
            <a:off x="5668760" y="1340354"/>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1149" name="Google Shape;1149;p38"/>
          <p:cNvSpPr txBox="1"/>
          <p:nvPr>
            <p:ph idx="8" type="subTitle"/>
          </p:nvPr>
        </p:nvSpPr>
        <p:spPr>
          <a:xfrm>
            <a:off x="5668760" y="1664410"/>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150" name="Google Shape;1150;p38"/>
          <p:cNvSpPr txBox="1"/>
          <p:nvPr>
            <p:ph idx="14" type="subTitle"/>
          </p:nvPr>
        </p:nvSpPr>
        <p:spPr>
          <a:xfrm>
            <a:off x="5668760" y="3587973"/>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KPI OVERVIEW</a:t>
            </a:r>
            <a:endParaRPr/>
          </a:p>
        </p:txBody>
      </p:sp>
      <p:sp>
        <p:nvSpPr>
          <p:cNvPr id="1151" name="Google Shape;1151;p38"/>
          <p:cNvSpPr txBox="1"/>
          <p:nvPr>
            <p:ph idx="15" type="subTitle"/>
          </p:nvPr>
        </p:nvSpPr>
        <p:spPr>
          <a:xfrm>
            <a:off x="5668760" y="3912047"/>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152" name="Google Shape;1152;p38"/>
          <p:cNvSpPr txBox="1"/>
          <p:nvPr>
            <p:ph idx="16" type="title"/>
          </p:nvPr>
        </p:nvSpPr>
        <p:spPr>
          <a:xfrm>
            <a:off x="844722" y="26366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53" name="Google Shape;1153;p38"/>
          <p:cNvSpPr txBox="1"/>
          <p:nvPr>
            <p:ph idx="17" type="subTitle"/>
          </p:nvPr>
        </p:nvSpPr>
        <p:spPr>
          <a:xfrm>
            <a:off x="1728514" y="2464161"/>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1154" name="Google Shape;1154;p38"/>
          <p:cNvSpPr txBox="1"/>
          <p:nvPr>
            <p:ph idx="18" type="subTitle"/>
          </p:nvPr>
        </p:nvSpPr>
        <p:spPr>
          <a:xfrm>
            <a:off x="1728514" y="2788222"/>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55" name="Google Shape;1155;p38"/>
          <p:cNvSpPr txBox="1"/>
          <p:nvPr>
            <p:ph idx="19" type="title"/>
          </p:nvPr>
        </p:nvSpPr>
        <p:spPr>
          <a:xfrm>
            <a:off x="4784972" y="26366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156" name="Google Shape;1156;p38"/>
          <p:cNvSpPr txBox="1"/>
          <p:nvPr>
            <p:ph idx="20" type="subTitle"/>
          </p:nvPr>
        </p:nvSpPr>
        <p:spPr>
          <a:xfrm>
            <a:off x="5668760" y="2464161"/>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1157" name="Google Shape;1157;p38"/>
          <p:cNvSpPr txBox="1"/>
          <p:nvPr>
            <p:ph idx="21" type="subTitle"/>
          </p:nvPr>
        </p:nvSpPr>
        <p:spPr>
          <a:xfrm>
            <a:off x="5668760" y="2788222"/>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58" name="Google Shape;1158;p38"/>
          <p:cNvSpPr/>
          <p:nvPr/>
        </p:nvSpPr>
        <p:spPr>
          <a:xfrm>
            <a:off x="825072" y="14015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txBox="1"/>
          <p:nvPr>
            <p:ph type="title"/>
          </p:nvPr>
        </p:nvSpPr>
        <p:spPr>
          <a:xfrm>
            <a:off x="844722" y="1512795"/>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63" name="Shape 2163"/>
        <p:cNvGrpSpPr/>
        <p:nvPr/>
      </p:nvGrpSpPr>
      <p:grpSpPr>
        <a:xfrm>
          <a:off x="0" y="0"/>
          <a:ext cx="0" cy="0"/>
          <a:chOff x="0" y="0"/>
          <a:chExt cx="0" cy="0"/>
        </a:xfrm>
      </p:grpSpPr>
      <p:sp>
        <p:nvSpPr>
          <p:cNvPr id="2164" name="Google Shape;2164;p74"/>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165" name="Google Shape;2165;p74"/>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Karantina</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https://fonts.google.com/specimen/Karantina</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Open Sans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https://fonts.google.com/specimen/Open+Sans</a:t>
            </a:r>
            <a:r>
              <a:rPr lang="en" sz="1100">
                <a:solidFill>
                  <a:schemeClr val="lt1"/>
                </a:solidFill>
              </a:rPr>
              <a:t>)</a:t>
            </a:r>
            <a:endParaRPr sz="1100">
              <a:solidFill>
                <a:schemeClr val="lt1"/>
              </a:solidFill>
            </a:endParaRPr>
          </a:p>
        </p:txBody>
      </p:sp>
      <p:sp>
        <p:nvSpPr>
          <p:cNvPr id="2166" name="Google Shape;2166;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2167" name="Google Shape;2167;p74"/>
          <p:cNvSpPr/>
          <p:nvPr/>
        </p:nvSpPr>
        <p:spPr>
          <a:xfrm>
            <a:off x="205265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4"/>
          <p:cNvSpPr/>
          <p:nvPr/>
        </p:nvSpPr>
        <p:spPr>
          <a:xfrm>
            <a:off x="3114470" y="2988225"/>
            <a:ext cx="791400" cy="754200"/>
          </a:xfrm>
          <a:prstGeom prst="roundRect">
            <a:avLst>
              <a:gd fmla="val 16667" name="adj"/>
            </a:avLst>
          </a:prstGeom>
          <a:solidFill>
            <a:srgbClr val="2322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4"/>
          <p:cNvSpPr/>
          <p:nvPr/>
        </p:nvSpPr>
        <p:spPr>
          <a:xfrm>
            <a:off x="4176289" y="2988225"/>
            <a:ext cx="791400" cy="754200"/>
          </a:xfrm>
          <a:prstGeom prst="roundRect">
            <a:avLst>
              <a:gd fmla="val 16667" name="adj"/>
            </a:avLst>
          </a:prstGeom>
          <a:solidFill>
            <a:srgbClr val="0E0D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4"/>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2171" name="Google Shape;2171;p74"/>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#23223d</a:t>
            </a:r>
            <a:endParaRPr sz="1000">
              <a:solidFill>
                <a:srgbClr val="FFFFFF"/>
              </a:solidFill>
            </a:endParaRPr>
          </a:p>
        </p:txBody>
      </p:sp>
      <p:sp>
        <p:nvSpPr>
          <p:cNvPr id="2172" name="Google Shape;2172;p74"/>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#0e0d20</a:t>
            </a:r>
            <a:endParaRPr sz="1000">
              <a:solidFill>
                <a:srgbClr val="FFFFFF"/>
              </a:solidFill>
            </a:endParaRPr>
          </a:p>
        </p:txBody>
      </p:sp>
      <p:sp>
        <p:nvSpPr>
          <p:cNvPr id="2173" name="Google Shape;2173;p74"/>
          <p:cNvSpPr/>
          <p:nvPr/>
        </p:nvSpPr>
        <p:spPr>
          <a:xfrm>
            <a:off x="5238125" y="2988225"/>
            <a:ext cx="791400" cy="754200"/>
          </a:xfrm>
          <a:prstGeom prst="roundRect">
            <a:avLst>
              <a:gd fmla="val 16667" name="adj"/>
            </a:avLst>
          </a:prstGeom>
          <a:solidFill>
            <a:srgbClr val="3F3E6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4"/>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#3f3e61</a:t>
            </a:r>
            <a:endParaRPr sz="1000">
              <a:solidFill>
                <a:srgbClr val="FFFFFF"/>
              </a:solidFill>
            </a:endParaRPr>
          </a:p>
        </p:txBody>
      </p:sp>
      <p:sp>
        <p:nvSpPr>
          <p:cNvPr id="2175" name="Google Shape;2175;p74"/>
          <p:cNvSpPr/>
          <p:nvPr/>
        </p:nvSpPr>
        <p:spPr>
          <a:xfrm>
            <a:off x="2052650" y="3919325"/>
            <a:ext cx="791400" cy="754200"/>
          </a:xfrm>
          <a:prstGeom prst="roundRect">
            <a:avLst>
              <a:gd fmla="val 16667" name="adj"/>
            </a:avLst>
          </a:prstGeom>
          <a:solidFill>
            <a:srgbClr val="596CD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4"/>
          <p:cNvSpPr/>
          <p:nvPr/>
        </p:nvSpPr>
        <p:spPr>
          <a:xfrm>
            <a:off x="3114470" y="3919325"/>
            <a:ext cx="791400" cy="754200"/>
          </a:xfrm>
          <a:prstGeom prst="roundRect">
            <a:avLst>
              <a:gd fmla="val 16667" name="adj"/>
            </a:avLst>
          </a:prstGeom>
          <a:solidFill>
            <a:srgbClr val="A9A7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4"/>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#596cd3</a:t>
            </a:r>
            <a:endParaRPr sz="1000">
              <a:solidFill>
                <a:srgbClr val="FFFFFF"/>
              </a:solidFill>
            </a:endParaRPr>
          </a:p>
        </p:txBody>
      </p:sp>
      <p:sp>
        <p:nvSpPr>
          <p:cNvPr id="2178" name="Google Shape;2178;p74"/>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#a9a7df</a:t>
            </a:r>
            <a:endParaRPr sz="1000"/>
          </a:p>
        </p:txBody>
      </p:sp>
      <p:sp>
        <p:nvSpPr>
          <p:cNvPr id="2179" name="Google Shape;2179;p74"/>
          <p:cNvSpPr/>
          <p:nvPr/>
        </p:nvSpPr>
        <p:spPr>
          <a:xfrm>
            <a:off x="6299950" y="2988225"/>
            <a:ext cx="791400" cy="754200"/>
          </a:xfrm>
          <a:prstGeom prst="roundRect">
            <a:avLst>
              <a:gd fmla="val 16667" name="adj"/>
            </a:avLst>
          </a:prstGeom>
          <a:solidFill>
            <a:srgbClr val="423F8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4"/>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#423f8c</a:t>
            </a:r>
            <a:endParaRPr sz="1000">
              <a:solidFill>
                <a:srgbClr val="FFFFFF"/>
              </a:solidFill>
            </a:endParaRPr>
          </a:p>
        </p:txBody>
      </p:sp>
      <p:sp>
        <p:nvSpPr>
          <p:cNvPr id="2181" name="Google Shape;2181;p74"/>
          <p:cNvSpPr/>
          <p:nvPr/>
        </p:nvSpPr>
        <p:spPr>
          <a:xfrm>
            <a:off x="4176289" y="3919325"/>
            <a:ext cx="791400" cy="754200"/>
          </a:xfrm>
          <a:prstGeom prst="roundRect">
            <a:avLst>
              <a:gd fmla="val 16667" name="adj"/>
            </a:avLst>
          </a:prstGeom>
          <a:solidFill>
            <a:srgbClr val="0B924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4"/>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#0b9249</a:t>
            </a:r>
            <a:endParaRPr sz="1000">
              <a:solidFill>
                <a:srgbClr val="FFFFFF"/>
              </a:solidFill>
            </a:endParaRPr>
          </a:p>
        </p:txBody>
      </p:sp>
      <p:sp>
        <p:nvSpPr>
          <p:cNvPr id="2183" name="Google Shape;2183;p74"/>
          <p:cNvSpPr/>
          <p:nvPr/>
        </p:nvSpPr>
        <p:spPr>
          <a:xfrm>
            <a:off x="5238125" y="3919325"/>
            <a:ext cx="791400" cy="754200"/>
          </a:xfrm>
          <a:prstGeom prst="roundRect">
            <a:avLst>
              <a:gd fmla="val 16667" name="adj"/>
            </a:avLst>
          </a:prstGeom>
          <a:solidFill>
            <a:srgbClr val="33E6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4"/>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#33e689</a:t>
            </a:r>
            <a:endParaRPr sz="1000">
              <a:solidFill>
                <a:srgbClr val="FFFFFF"/>
              </a:solidFill>
            </a:endParaRPr>
          </a:p>
        </p:txBody>
      </p:sp>
      <p:sp>
        <p:nvSpPr>
          <p:cNvPr id="2185" name="Google Shape;2185;p74"/>
          <p:cNvSpPr/>
          <p:nvPr/>
        </p:nvSpPr>
        <p:spPr>
          <a:xfrm>
            <a:off x="6299950" y="3919325"/>
            <a:ext cx="791400" cy="754200"/>
          </a:xfrm>
          <a:prstGeom prst="roundRect">
            <a:avLst>
              <a:gd fmla="val 16667" name="adj"/>
            </a:avLst>
          </a:prstGeom>
          <a:solidFill>
            <a:srgbClr val="B7FDD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4"/>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#b7fdd0</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90" name="Shape 2190"/>
        <p:cNvGrpSpPr/>
        <p:nvPr/>
      </p:nvGrpSpPr>
      <p:grpSpPr>
        <a:xfrm>
          <a:off x="0" y="0"/>
          <a:ext cx="0" cy="0"/>
          <a:chOff x="0" y="0"/>
          <a:chExt cx="0" cy="0"/>
        </a:xfrm>
      </p:grpSpPr>
      <p:sp>
        <p:nvSpPr>
          <p:cNvPr id="2191" name="Google Shape;2191;p75"/>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192" name="Google Shape;2192;p7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193" name="Google Shape;2193;p7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194" name="Google Shape;2194;p7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195" name="Google Shape;2195;p7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196" name="Google Shape;2196;p7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197" name="Google Shape;2197;p7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198" name="Google Shape;2198;p7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199" name="Google Shape;2199;p7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200" name="Google Shape;2200;p7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201" name="Google Shape;2201;p7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202" name="Google Shape;2202;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06" name="Shape 2206"/>
        <p:cNvGrpSpPr/>
        <p:nvPr/>
      </p:nvGrpSpPr>
      <p:grpSpPr>
        <a:xfrm>
          <a:off x="0" y="0"/>
          <a:ext cx="0" cy="0"/>
          <a:chOff x="0" y="0"/>
          <a:chExt cx="0" cy="0"/>
        </a:xfrm>
      </p:grpSpPr>
      <p:grpSp>
        <p:nvGrpSpPr>
          <p:cNvPr id="2207" name="Google Shape;2207;p76"/>
          <p:cNvGrpSpPr/>
          <p:nvPr/>
        </p:nvGrpSpPr>
        <p:grpSpPr>
          <a:xfrm>
            <a:off x="5082708" y="3095784"/>
            <a:ext cx="442841" cy="514271"/>
            <a:chOff x="4727025" y="1332775"/>
            <a:chExt cx="59900" cy="69625"/>
          </a:xfrm>
        </p:grpSpPr>
        <p:sp>
          <p:nvSpPr>
            <p:cNvPr id="2208" name="Google Shape;2208;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76"/>
          <p:cNvGrpSpPr/>
          <p:nvPr/>
        </p:nvGrpSpPr>
        <p:grpSpPr>
          <a:xfrm>
            <a:off x="5758025" y="2343272"/>
            <a:ext cx="500909" cy="500899"/>
            <a:chOff x="4820425" y="1329900"/>
            <a:chExt cx="70175" cy="70350"/>
          </a:xfrm>
        </p:grpSpPr>
        <p:sp>
          <p:nvSpPr>
            <p:cNvPr id="2211" name="Google Shape;2211;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76"/>
          <p:cNvGrpSpPr/>
          <p:nvPr/>
        </p:nvGrpSpPr>
        <p:grpSpPr>
          <a:xfrm>
            <a:off x="6410648" y="2355062"/>
            <a:ext cx="538135" cy="493119"/>
            <a:chOff x="4903200" y="1331525"/>
            <a:chExt cx="73575" cy="67425"/>
          </a:xfrm>
        </p:grpSpPr>
        <p:sp>
          <p:nvSpPr>
            <p:cNvPr id="2216" name="Google Shape;2216;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17" name="Google Shape;2217;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76"/>
          <p:cNvGrpSpPr/>
          <p:nvPr/>
        </p:nvGrpSpPr>
        <p:grpSpPr>
          <a:xfrm>
            <a:off x="5670599" y="3097040"/>
            <a:ext cx="544563" cy="511895"/>
            <a:chOff x="4815575" y="1416800"/>
            <a:chExt cx="73750" cy="71400"/>
          </a:xfrm>
        </p:grpSpPr>
        <p:sp>
          <p:nvSpPr>
            <p:cNvPr id="2219" name="Google Shape;2219;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76"/>
          <p:cNvGrpSpPr/>
          <p:nvPr/>
        </p:nvGrpSpPr>
        <p:grpSpPr>
          <a:xfrm>
            <a:off x="6367224" y="3096746"/>
            <a:ext cx="602914" cy="512477"/>
            <a:chOff x="4902475" y="1418875"/>
            <a:chExt cx="74500" cy="63775"/>
          </a:xfrm>
        </p:grpSpPr>
        <p:sp>
          <p:nvSpPr>
            <p:cNvPr id="2223" name="Google Shape;2223;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76"/>
          <p:cNvGrpSpPr/>
          <p:nvPr/>
        </p:nvGrpSpPr>
        <p:grpSpPr>
          <a:xfrm>
            <a:off x="5783096" y="3835985"/>
            <a:ext cx="515391" cy="525699"/>
            <a:chOff x="4818100" y="1507675"/>
            <a:chExt cx="71225" cy="71625"/>
          </a:xfrm>
        </p:grpSpPr>
        <p:sp>
          <p:nvSpPr>
            <p:cNvPr id="2226" name="Google Shape;2226;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76"/>
          <p:cNvGrpSpPr/>
          <p:nvPr/>
        </p:nvGrpSpPr>
        <p:grpSpPr>
          <a:xfrm>
            <a:off x="5121199" y="3857517"/>
            <a:ext cx="522956" cy="489869"/>
            <a:chOff x="4721450" y="1509475"/>
            <a:chExt cx="79350" cy="74325"/>
          </a:xfrm>
        </p:grpSpPr>
        <p:sp>
          <p:nvSpPr>
            <p:cNvPr id="2231" name="Google Shape;2231;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76"/>
          <p:cNvGrpSpPr/>
          <p:nvPr/>
        </p:nvGrpSpPr>
        <p:grpSpPr>
          <a:xfrm>
            <a:off x="6444441" y="3837269"/>
            <a:ext cx="525704" cy="535436"/>
            <a:chOff x="4906800" y="1507500"/>
            <a:chExt cx="70350" cy="71075"/>
          </a:xfrm>
        </p:grpSpPr>
        <p:sp>
          <p:nvSpPr>
            <p:cNvPr id="2236" name="Google Shape;2236;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76"/>
          <p:cNvGrpSpPr/>
          <p:nvPr/>
        </p:nvGrpSpPr>
        <p:grpSpPr>
          <a:xfrm>
            <a:off x="4477263" y="2343250"/>
            <a:ext cx="508054" cy="508095"/>
            <a:chOff x="3736598" y="2170606"/>
            <a:chExt cx="404889" cy="404889"/>
          </a:xfrm>
        </p:grpSpPr>
        <p:sp>
          <p:nvSpPr>
            <p:cNvPr id="2242" name="Google Shape;2242;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6"/>
          <p:cNvGrpSpPr/>
          <p:nvPr/>
        </p:nvGrpSpPr>
        <p:grpSpPr>
          <a:xfrm>
            <a:off x="3765303" y="2343345"/>
            <a:ext cx="575790" cy="507904"/>
            <a:chOff x="3161917" y="2170682"/>
            <a:chExt cx="458870" cy="404737"/>
          </a:xfrm>
        </p:grpSpPr>
        <p:sp>
          <p:nvSpPr>
            <p:cNvPr id="2247" name="Google Shape;2247;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48" name="Google Shape;2248;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76"/>
          <p:cNvGrpSpPr/>
          <p:nvPr/>
        </p:nvGrpSpPr>
        <p:grpSpPr>
          <a:xfrm>
            <a:off x="3792833" y="3103717"/>
            <a:ext cx="520730" cy="498567"/>
            <a:chOff x="3179914" y="2889488"/>
            <a:chExt cx="422876" cy="404911"/>
          </a:xfrm>
        </p:grpSpPr>
        <p:sp>
          <p:nvSpPr>
            <p:cNvPr id="2251" name="Google Shape;2251;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76"/>
          <p:cNvGrpSpPr/>
          <p:nvPr/>
        </p:nvGrpSpPr>
        <p:grpSpPr>
          <a:xfrm>
            <a:off x="4421513" y="3103677"/>
            <a:ext cx="516145" cy="498648"/>
            <a:chOff x="3729467" y="2889422"/>
            <a:chExt cx="419153" cy="404977"/>
          </a:xfrm>
        </p:grpSpPr>
        <p:sp>
          <p:nvSpPr>
            <p:cNvPr id="2258" name="Google Shape;2258;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5" name="Google Shape;2265;p7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9" name="Google Shape;2269;p76"/>
          <p:cNvGrpSpPr/>
          <p:nvPr/>
        </p:nvGrpSpPr>
        <p:grpSpPr>
          <a:xfrm>
            <a:off x="7141841" y="2550562"/>
            <a:ext cx="166473" cy="141497"/>
            <a:chOff x="4660325" y="1866850"/>
            <a:chExt cx="68350" cy="58100"/>
          </a:xfrm>
        </p:grpSpPr>
        <p:sp>
          <p:nvSpPr>
            <p:cNvPr id="2270" name="Google Shape;2270;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76"/>
          <p:cNvGrpSpPr/>
          <p:nvPr/>
        </p:nvGrpSpPr>
        <p:grpSpPr>
          <a:xfrm>
            <a:off x="7451186" y="2576286"/>
            <a:ext cx="162515" cy="90049"/>
            <a:chOff x="4791775" y="1877500"/>
            <a:chExt cx="66725" cy="36975"/>
          </a:xfrm>
        </p:grpSpPr>
        <p:sp>
          <p:nvSpPr>
            <p:cNvPr id="2273" name="Google Shape;2273;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76"/>
          <p:cNvGrpSpPr/>
          <p:nvPr/>
        </p:nvGrpSpPr>
        <p:grpSpPr>
          <a:xfrm>
            <a:off x="7772899" y="2576286"/>
            <a:ext cx="144979" cy="90049"/>
            <a:chOff x="4923925" y="1877500"/>
            <a:chExt cx="59525" cy="36975"/>
          </a:xfrm>
        </p:grpSpPr>
        <p:sp>
          <p:nvSpPr>
            <p:cNvPr id="2276" name="Google Shape;2276;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76"/>
          <p:cNvGrpSpPr/>
          <p:nvPr/>
        </p:nvGrpSpPr>
        <p:grpSpPr>
          <a:xfrm>
            <a:off x="8067390" y="2558477"/>
            <a:ext cx="141447" cy="125667"/>
            <a:chOff x="5058450" y="1870100"/>
            <a:chExt cx="58075" cy="51600"/>
          </a:xfrm>
        </p:grpSpPr>
        <p:sp>
          <p:nvSpPr>
            <p:cNvPr id="2279" name="Google Shape;2279;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76"/>
          <p:cNvGrpSpPr/>
          <p:nvPr/>
        </p:nvGrpSpPr>
        <p:grpSpPr>
          <a:xfrm>
            <a:off x="7481905" y="2980885"/>
            <a:ext cx="101077" cy="107645"/>
            <a:chOff x="4811425" y="2065025"/>
            <a:chExt cx="41500" cy="44200"/>
          </a:xfrm>
        </p:grpSpPr>
        <p:sp>
          <p:nvSpPr>
            <p:cNvPr id="2282" name="Google Shape;2282;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76"/>
          <p:cNvGrpSpPr/>
          <p:nvPr/>
        </p:nvGrpSpPr>
        <p:grpSpPr>
          <a:xfrm>
            <a:off x="7774342" y="2981098"/>
            <a:ext cx="120867" cy="107218"/>
            <a:chOff x="4929875" y="2065025"/>
            <a:chExt cx="49625" cy="44025"/>
          </a:xfrm>
        </p:grpSpPr>
        <p:sp>
          <p:nvSpPr>
            <p:cNvPr id="2285" name="Google Shape;2285;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76"/>
          <p:cNvGrpSpPr/>
          <p:nvPr/>
        </p:nvGrpSpPr>
        <p:grpSpPr>
          <a:xfrm>
            <a:off x="8103011" y="2984112"/>
            <a:ext cx="70206" cy="101191"/>
            <a:chOff x="5083925" y="2066350"/>
            <a:chExt cx="28825" cy="41550"/>
          </a:xfrm>
        </p:grpSpPr>
        <p:sp>
          <p:nvSpPr>
            <p:cNvPr id="2288" name="Google Shape;2288;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76"/>
          <p:cNvGrpSpPr/>
          <p:nvPr/>
        </p:nvGrpSpPr>
        <p:grpSpPr>
          <a:xfrm>
            <a:off x="7134565" y="2999759"/>
            <a:ext cx="181026" cy="69896"/>
            <a:chOff x="4659775" y="2072775"/>
            <a:chExt cx="74325" cy="28700"/>
          </a:xfrm>
        </p:grpSpPr>
        <p:sp>
          <p:nvSpPr>
            <p:cNvPr id="2291" name="Google Shape;2291;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76"/>
          <p:cNvGrpSpPr/>
          <p:nvPr/>
        </p:nvGrpSpPr>
        <p:grpSpPr>
          <a:xfrm>
            <a:off x="8054421" y="2790324"/>
            <a:ext cx="167387" cy="89197"/>
            <a:chOff x="4662475" y="1976500"/>
            <a:chExt cx="68725" cy="36625"/>
          </a:xfrm>
        </p:grpSpPr>
        <p:sp>
          <p:nvSpPr>
            <p:cNvPr id="2295" name="Google Shape;2295;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76"/>
          <p:cNvGrpSpPr/>
          <p:nvPr/>
        </p:nvGrpSpPr>
        <p:grpSpPr>
          <a:xfrm>
            <a:off x="7751326" y="2793764"/>
            <a:ext cx="166899" cy="82317"/>
            <a:chOff x="4920150" y="1977875"/>
            <a:chExt cx="68525" cy="33800"/>
          </a:xfrm>
        </p:grpSpPr>
        <p:sp>
          <p:nvSpPr>
            <p:cNvPr id="2299" name="Google Shape;2299;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76"/>
          <p:cNvGrpSpPr/>
          <p:nvPr/>
        </p:nvGrpSpPr>
        <p:grpSpPr>
          <a:xfrm>
            <a:off x="7162483" y="3197682"/>
            <a:ext cx="125190" cy="127859"/>
            <a:chOff x="4676550" y="2160575"/>
            <a:chExt cx="51400" cy="52500"/>
          </a:xfrm>
        </p:grpSpPr>
        <p:sp>
          <p:nvSpPr>
            <p:cNvPr id="2303" name="Google Shape;2303;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76"/>
          <p:cNvGrpSpPr/>
          <p:nvPr/>
        </p:nvGrpSpPr>
        <p:grpSpPr>
          <a:xfrm>
            <a:off x="7459741" y="3204714"/>
            <a:ext cx="145405" cy="113794"/>
            <a:chOff x="4768325" y="2163475"/>
            <a:chExt cx="59700" cy="46725"/>
          </a:xfrm>
        </p:grpSpPr>
        <p:sp>
          <p:nvSpPr>
            <p:cNvPr id="2307" name="Google Shape;2307;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9" name="Google Shape;2309;p7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76"/>
          <p:cNvGrpSpPr/>
          <p:nvPr/>
        </p:nvGrpSpPr>
        <p:grpSpPr>
          <a:xfrm>
            <a:off x="7476059" y="3459808"/>
            <a:ext cx="112768" cy="106853"/>
            <a:chOff x="4768575" y="2253950"/>
            <a:chExt cx="46300" cy="43875"/>
          </a:xfrm>
        </p:grpSpPr>
        <p:sp>
          <p:nvSpPr>
            <p:cNvPr id="2316" name="Google Shape;2316;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76"/>
          <p:cNvGrpSpPr/>
          <p:nvPr/>
        </p:nvGrpSpPr>
        <p:grpSpPr>
          <a:xfrm>
            <a:off x="7775682" y="3948834"/>
            <a:ext cx="118187" cy="146246"/>
            <a:chOff x="4960900" y="2433225"/>
            <a:chExt cx="48525" cy="60050"/>
          </a:xfrm>
        </p:grpSpPr>
        <p:sp>
          <p:nvSpPr>
            <p:cNvPr id="2319" name="Google Shape;2319;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76"/>
          <p:cNvGrpSpPr/>
          <p:nvPr/>
        </p:nvGrpSpPr>
        <p:grpSpPr>
          <a:xfrm>
            <a:off x="7464247" y="4212895"/>
            <a:ext cx="136394" cy="143810"/>
            <a:chOff x="4854075" y="2527625"/>
            <a:chExt cx="56000" cy="59050"/>
          </a:xfrm>
        </p:grpSpPr>
        <p:sp>
          <p:nvSpPr>
            <p:cNvPr id="2322" name="Google Shape;2322;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4" name="Google Shape;2324;p7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7" name="Google Shape;2327;p76"/>
          <p:cNvGrpSpPr/>
          <p:nvPr/>
        </p:nvGrpSpPr>
        <p:grpSpPr>
          <a:xfrm>
            <a:off x="8088458" y="3676639"/>
            <a:ext cx="99312" cy="160797"/>
            <a:chOff x="5059700" y="2334775"/>
            <a:chExt cx="40775" cy="66025"/>
          </a:xfrm>
        </p:grpSpPr>
        <p:sp>
          <p:nvSpPr>
            <p:cNvPr id="2328" name="Google Shape;2328;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76"/>
          <p:cNvGrpSpPr/>
          <p:nvPr/>
        </p:nvGrpSpPr>
        <p:grpSpPr>
          <a:xfrm>
            <a:off x="8045622" y="3941771"/>
            <a:ext cx="184984" cy="160371"/>
            <a:chOff x="5037700" y="2430325"/>
            <a:chExt cx="75950" cy="65850"/>
          </a:xfrm>
        </p:grpSpPr>
        <p:sp>
          <p:nvSpPr>
            <p:cNvPr id="2338" name="Google Shape;2338;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76"/>
          <p:cNvGrpSpPr/>
          <p:nvPr/>
        </p:nvGrpSpPr>
        <p:grpSpPr>
          <a:xfrm>
            <a:off x="7465128" y="3708223"/>
            <a:ext cx="173014" cy="97629"/>
            <a:chOff x="4756975" y="2341800"/>
            <a:chExt cx="91975" cy="51925"/>
          </a:xfrm>
        </p:grpSpPr>
        <p:sp>
          <p:nvSpPr>
            <p:cNvPr id="2341" name="Google Shape;2341;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1" name="Google Shape;2361;p76"/>
          <p:cNvGrpSpPr/>
          <p:nvPr/>
        </p:nvGrpSpPr>
        <p:grpSpPr>
          <a:xfrm>
            <a:off x="7732065" y="4196920"/>
            <a:ext cx="212497" cy="175761"/>
            <a:chOff x="4943575" y="2516350"/>
            <a:chExt cx="98675" cy="81700"/>
          </a:xfrm>
        </p:grpSpPr>
        <p:sp>
          <p:nvSpPr>
            <p:cNvPr id="2362" name="Google Shape;2362;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76"/>
          <p:cNvGrpSpPr/>
          <p:nvPr/>
        </p:nvGrpSpPr>
        <p:grpSpPr>
          <a:xfrm>
            <a:off x="1990126" y="3423163"/>
            <a:ext cx="965351" cy="134611"/>
            <a:chOff x="4411970" y="2962952"/>
            <a:chExt cx="706544" cy="104212"/>
          </a:xfrm>
        </p:grpSpPr>
        <p:sp>
          <p:nvSpPr>
            <p:cNvPr id="2441" name="Google Shape;2441;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76"/>
          <p:cNvGrpSpPr/>
          <p:nvPr/>
        </p:nvGrpSpPr>
        <p:grpSpPr>
          <a:xfrm>
            <a:off x="1990126" y="3012077"/>
            <a:ext cx="960158" cy="289172"/>
            <a:chOff x="4411970" y="2726085"/>
            <a:chExt cx="643107" cy="193659"/>
          </a:xfrm>
        </p:grpSpPr>
        <p:sp>
          <p:nvSpPr>
            <p:cNvPr id="2446" name="Google Shape;2446;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76"/>
          <p:cNvGrpSpPr/>
          <p:nvPr/>
        </p:nvGrpSpPr>
        <p:grpSpPr>
          <a:xfrm>
            <a:off x="993018" y="3278187"/>
            <a:ext cx="833173" cy="259209"/>
            <a:chOff x="4411970" y="4340222"/>
            <a:chExt cx="779467" cy="242683"/>
          </a:xfrm>
        </p:grpSpPr>
        <p:sp>
          <p:nvSpPr>
            <p:cNvPr id="2450" name="Google Shape;2450;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76"/>
          <p:cNvGrpSpPr/>
          <p:nvPr/>
        </p:nvGrpSpPr>
        <p:grpSpPr>
          <a:xfrm>
            <a:off x="1990126" y="2673933"/>
            <a:ext cx="965160" cy="216230"/>
            <a:chOff x="4411970" y="2468674"/>
            <a:chExt cx="747317" cy="167425"/>
          </a:xfrm>
        </p:grpSpPr>
        <p:sp>
          <p:nvSpPr>
            <p:cNvPr id="2454" name="Google Shape;2454;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76"/>
          <p:cNvGrpSpPr/>
          <p:nvPr/>
        </p:nvGrpSpPr>
        <p:grpSpPr>
          <a:xfrm>
            <a:off x="988873" y="2578650"/>
            <a:ext cx="810451" cy="319148"/>
            <a:chOff x="4411970" y="3686602"/>
            <a:chExt cx="797845" cy="314215"/>
          </a:xfrm>
        </p:grpSpPr>
        <p:sp>
          <p:nvSpPr>
            <p:cNvPr id="2457" name="Google Shape;2457;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2" name="Google Shape;2462;p7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3" name="Google Shape;2463;p76"/>
          <p:cNvGrpSpPr/>
          <p:nvPr/>
        </p:nvGrpSpPr>
        <p:grpSpPr>
          <a:xfrm>
            <a:off x="988970" y="2333174"/>
            <a:ext cx="1970333" cy="208784"/>
            <a:chOff x="6336019" y="3733725"/>
            <a:chExt cx="2566206" cy="351310"/>
          </a:xfrm>
        </p:grpSpPr>
        <p:sp>
          <p:nvSpPr>
            <p:cNvPr id="2464" name="Google Shape;2464;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76"/>
          <p:cNvGrpSpPr/>
          <p:nvPr/>
        </p:nvGrpSpPr>
        <p:grpSpPr>
          <a:xfrm>
            <a:off x="1990126" y="3940729"/>
            <a:ext cx="946551" cy="153200"/>
            <a:chOff x="4404545" y="3301592"/>
            <a:chExt cx="782403" cy="129272"/>
          </a:xfrm>
        </p:grpSpPr>
        <p:sp>
          <p:nvSpPr>
            <p:cNvPr id="2469" name="Google Shape;2469;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76"/>
          <p:cNvGrpSpPr/>
          <p:nvPr/>
        </p:nvGrpSpPr>
        <p:grpSpPr>
          <a:xfrm>
            <a:off x="1990126" y="3679688"/>
            <a:ext cx="962257" cy="139127"/>
            <a:chOff x="4411970" y="3131459"/>
            <a:chExt cx="710520" cy="117397"/>
          </a:xfrm>
        </p:grpSpPr>
        <p:sp>
          <p:nvSpPr>
            <p:cNvPr id="2472" name="Google Shape;2472;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474" name="Google Shape;2474;p7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5" name="Google Shape;2475;p76"/>
          <p:cNvGrpSpPr/>
          <p:nvPr/>
        </p:nvGrpSpPr>
        <p:grpSpPr>
          <a:xfrm>
            <a:off x="990271" y="3614482"/>
            <a:ext cx="823838" cy="458988"/>
            <a:chOff x="4411970" y="1801825"/>
            <a:chExt cx="734586" cy="409262"/>
          </a:xfrm>
        </p:grpSpPr>
        <p:sp>
          <p:nvSpPr>
            <p:cNvPr id="2476" name="Google Shape;2476;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8" name="Google Shape;2478;p76"/>
          <p:cNvGrpSpPr/>
          <p:nvPr/>
        </p:nvGrpSpPr>
        <p:grpSpPr>
          <a:xfrm>
            <a:off x="990271" y="4162908"/>
            <a:ext cx="856348" cy="212039"/>
            <a:chOff x="4411970" y="2233974"/>
            <a:chExt cx="763574" cy="189068"/>
          </a:xfrm>
        </p:grpSpPr>
        <p:sp>
          <p:nvSpPr>
            <p:cNvPr id="2479" name="Google Shape;2479;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76"/>
          <p:cNvGrpSpPr/>
          <p:nvPr/>
        </p:nvGrpSpPr>
        <p:grpSpPr>
          <a:xfrm>
            <a:off x="3100467" y="2338244"/>
            <a:ext cx="511602" cy="511602"/>
            <a:chOff x="5681300" y="2527788"/>
            <a:chExt cx="805800" cy="805800"/>
          </a:xfrm>
        </p:grpSpPr>
        <p:sp>
          <p:nvSpPr>
            <p:cNvPr id="2482" name="Google Shape;2482;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76"/>
          <p:cNvGrpSpPr/>
          <p:nvPr/>
        </p:nvGrpSpPr>
        <p:grpSpPr>
          <a:xfrm>
            <a:off x="3097662" y="3104827"/>
            <a:ext cx="513021" cy="512935"/>
            <a:chOff x="4049800" y="640400"/>
            <a:chExt cx="858900" cy="858900"/>
          </a:xfrm>
        </p:grpSpPr>
        <p:sp>
          <p:nvSpPr>
            <p:cNvPr id="2485" name="Google Shape;2485;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76"/>
          <p:cNvGrpSpPr/>
          <p:nvPr/>
        </p:nvGrpSpPr>
        <p:grpSpPr>
          <a:xfrm>
            <a:off x="3014861" y="3756719"/>
            <a:ext cx="686489" cy="686585"/>
            <a:chOff x="5080188" y="927900"/>
            <a:chExt cx="961200" cy="961200"/>
          </a:xfrm>
        </p:grpSpPr>
        <p:sp>
          <p:nvSpPr>
            <p:cNvPr id="2488" name="Google Shape;2488;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76"/>
          <p:cNvGrpSpPr/>
          <p:nvPr/>
        </p:nvGrpSpPr>
        <p:grpSpPr>
          <a:xfrm>
            <a:off x="3798012" y="3849448"/>
            <a:ext cx="510373" cy="510937"/>
            <a:chOff x="7508249" y="1522825"/>
            <a:chExt cx="1326332" cy="1322987"/>
          </a:xfrm>
        </p:grpSpPr>
        <p:sp>
          <p:nvSpPr>
            <p:cNvPr id="2497" name="Google Shape;2497;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7" name="Google Shape;2507;p76"/>
          <p:cNvGrpSpPr/>
          <p:nvPr/>
        </p:nvGrpSpPr>
        <p:grpSpPr>
          <a:xfrm>
            <a:off x="4489605" y="3850853"/>
            <a:ext cx="492652" cy="503348"/>
            <a:chOff x="6039282" y="1042577"/>
            <a:chExt cx="734315" cy="731929"/>
          </a:xfrm>
        </p:grpSpPr>
        <p:sp>
          <p:nvSpPr>
            <p:cNvPr id="2508" name="Google Shape;2508;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9" name="Google Shape;2529;p76"/>
          <p:cNvGrpSpPr/>
          <p:nvPr/>
        </p:nvGrpSpPr>
        <p:grpSpPr>
          <a:xfrm>
            <a:off x="5130019" y="2346894"/>
            <a:ext cx="483304" cy="504902"/>
            <a:chOff x="1825800" y="1651625"/>
            <a:chExt cx="568125" cy="591775"/>
          </a:xfrm>
        </p:grpSpPr>
        <p:sp>
          <p:nvSpPr>
            <p:cNvPr id="2530" name="Google Shape;2530;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6" name="Google Shape;2536;p7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6"/>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541" name="Google Shape;2541;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grpSp>
        <p:nvGrpSpPr>
          <p:cNvPr id="2546" name="Google Shape;2546;p77"/>
          <p:cNvGrpSpPr/>
          <p:nvPr/>
        </p:nvGrpSpPr>
        <p:grpSpPr>
          <a:xfrm>
            <a:off x="722058" y="957091"/>
            <a:ext cx="2492868" cy="1379876"/>
            <a:chOff x="2654821" y="2311071"/>
            <a:chExt cx="2279715" cy="1262120"/>
          </a:xfrm>
        </p:grpSpPr>
        <p:grpSp>
          <p:nvGrpSpPr>
            <p:cNvPr id="2547" name="Google Shape;2547;p77"/>
            <p:cNvGrpSpPr/>
            <p:nvPr/>
          </p:nvGrpSpPr>
          <p:grpSpPr>
            <a:xfrm>
              <a:off x="4034269" y="2840745"/>
              <a:ext cx="40212" cy="36437"/>
              <a:chOff x="4293400" y="2574725"/>
              <a:chExt cx="84425" cy="80100"/>
            </a:xfrm>
          </p:grpSpPr>
          <p:sp>
            <p:nvSpPr>
              <p:cNvPr id="2548" name="Google Shape;2548;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49" name="Google Shape;2549;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0" name="Google Shape;2550;p77"/>
            <p:cNvGrpSpPr/>
            <p:nvPr/>
          </p:nvGrpSpPr>
          <p:grpSpPr>
            <a:xfrm>
              <a:off x="3894606" y="2334874"/>
              <a:ext cx="913198" cy="518984"/>
              <a:chOff x="4000175" y="1462675"/>
              <a:chExt cx="1917275" cy="1140875"/>
            </a:xfrm>
          </p:grpSpPr>
          <p:sp>
            <p:nvSpPr>
              <p:cNvPr id="2551" name="Google Shape;2551;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52" name="Google Shape;2552;p77"/>
              <p:cNvGrpSpPr/>
              <p:nvPr/>
            </p:nvGrpSpPr>
            <p:grpSpPr>
              <a:xfrm>
                <a:off x="4000175" y="1462675"/>
                <a:ext cx="1917275" cy="1140875"/>
                <a:chOff x="4000175" y="1462675"/>
                <a:chExt cx="1917275" cy="1140875"/>
              </a:xfrm>
            </p:grpSpPr>
            <p:sp>
              <p:nvSpPr>
                <p:cNvPr id="2553" name="Google Shape;2553;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54" name="Google Shape;2554;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58" name="Google Shape;2558;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9" name="Google Shape;2559;p77"/>
            <p:cNvGrpSpPr/>
            <p:nvPr/>
          </p:nvGrpSpPr>
          <p:grpSpPr>
            <a:xfrm>
              <a:off x="3875768" y="2846704"/>
              <a:ext cx="44796" cy="47366"/>
              <a:chOff x="3960625" y="2587825"/>
              <a:chExt cx="94050" cy="104125"/>
            </a:xfrm>
          </p:grpSpPr>
          <p:sp>
            <p:nvSpPr>
              <p:cNvPr id="2560" name="Google Shape;2560;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61" name="Google Shape;2561;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2" name="Google Shape;2562;p77"/>
            <p:cNvGrpSpPr/>
            <p:nvPr/>
          </p:nvGrpSpPr>
          <p:grpSpPr>
            <a:xfrm>
              <a:off x="3782759" y="2807162"/>
              <a:ext cx="82686" cy="85487"/>
              <a:chOff x="3765350" y="2500900"/>
              <a:chExt cx="173600" cy="187925"/>
            </a:xfrm>
          </p:grpSpPr>
          <p:sp>
            <p:nvSpPr>
              <p:cNvPr id="2563" name="Google Shape;2563;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64" name="Google Shape;2564;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77"/>
            <p:cNvGrpSpPr/>
            <p:nvPr/>
          </p:nvGrpSpPr>
          <p:grpSpPr>
            <a:xfrm>
              <a:off x="3775674" y="2798496"/>
              <a:ext cx="40545" cy="23564"/>
              <a:chOff x="3750475" y="2481850"/>
              <a:chExt cx="85125" cy="51800"/>
            </a:xfrm>
          </p:grpSpPr>
          <p:sp>
            <p:nvSpPr>
              <p:cNvPr id="2570" name="Google Shape;2570;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72" name="Google Shape;2572;p77"/>
            <p:cNvGrpSpPr/>
            <p:nvPr/>
          </p:nvGrpSpPr>
          <p:grpSpPr>
            <a:xfrm>
              <a:off x="3716946" y="2776024"/>
              <a:ext cx="81971" cy="76912"/>
              <a:chOff x="3627175" y="2432450"/>
              <a:chExt cx="172100" cy="169075"/>
            </a:xfrm>
          </p:grpSpPr>
          <p:sp>
            <p:nvSpPr>
              <p:cNvPr id="2573" name="Google Shape;2573;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75" name="Google Shape;2575;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76" name="Google Shape;2576;p77"/>
            <p:cNvGrpSpPr/>
            <p:nvPr/>
          </p:nvGrpSpPr>
          <p:grpSpPr>
            <a:xfrm>
              <a:off x="3685682" y="2845624"/>
              <a:ext cx="29311" cy="45055"/>
              <a:chOff x="3561536" y="2585450"/>
              <a:chExt cx="61539" cy="99045"/>
            </a:xfrm>
          </p:grpSpPr>
          <p:sp>
            <p:nvSpPr>
              <p:cNvPr id="2577" name="Google Shape;2577;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79" name="Google Shape;2579;p77"/>
            <p:cNvGrpSpPr/>
            <p:nvPr/>
          </p:nvGrpSpPr>
          <p:grpSpPr>
            <a:xfrm>
              <a:off x="3849905" y="2572252"/>
              <a:ext cx="74339" cy="119559"/>
              <a:chOff x="3906325" y="1984500"/>
              <a:chExt cx="156075" cy="262825"/>
            </a:xfrm>
          </p:grpSpPr>
          <p:sp>
            <p:nvSpPr>
              <p:cNvPr id="2580" name="Google Shape;2580;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81" name="Google Shape;2581;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2" name="Google Shape;2582;p77"/>
            <p:cNvGrpSpPr/>
            <p:nvPr/>
          </p:nvGrpSpPr>
          <p:grpSpPr>
            <a:xfrm>
              <a:off x="2654821" y="2414345"/>
              <a:ext cx="667570" cy="558731"/>
              <a:chOff x="1397225" y="1637375"/>
              <a:chExt cx="1401575" cy="1228250"/>
            </a:xfrm>
          </p:grpSpPr>
          <p:sp>
            <p:nvSpPr>
              <p:cNvPr id="2583" name="Google Shape;2583;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84" name="Google Shape;2584;p77"/>
              <p:cNvGrpSpPr/>
              <p:nvPr/>
            </p:nvGrpSpPr>
            <p:grpSpPr>
              <a:xfrm>
                <a:off x="1397225" y="1637375"/>
                <a:ext cx="1398775" cy="1228250"/>
                <a:chOff x="1397225" y="1637375"/>
                <a:chExt cx="1398775" cy="1228250"/>
              </a:xfrm>
            </p:grpSpPr>
            <p:sp>
              <p:nvSpPr>
                <p:cNvPr id="2585" name="Google Shape;2585;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7" name="Google Shape;2587;p77"/>
            <p:cNvGrpSpPr/>
            <p:nvPr/>
          </p:nvGrpSpPr>
          <p:grpSpPr>
            <a:xfrm>
              <a:off x="3230417" y="3103734"/>
              <a:ext cx="282982" cy="280332"/>
              <a:chOff x="2605700" y="3152850"/>
              <a:chExt cx="594125" cy="616250"/>
            </a:xfrm>
          </p:grpSpPr>
          <p:sp>
            <p:nvSpPr>
              <p:cNvPr id="2588" name="Google Shape;2588;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89" name="Google Shape;2589;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90" name="Google Shape;2590;p77"/>
            <p:cNvGrpSpPr/>
            <p:nvPr/>
          </p:nvGrpSpPr>
          <p:grpSpPr>
            <a:xfrm>
              <a:off x="3265985" y="3226989"/>
              <a:ext cx="87151" cy="346202"/>
              <a:chOff x="2680375" y="3423800"/>
              <a:chExt cx="182975" cy="761050"/>
            </a:xfrm>
          </p:grpSpPr>
          <p:sp>
            <p:nvSpPr>
              <p:cNvPr id="2591" name="Google Shape;2591;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92" name="Google Shape;2592;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77"/>
            <p:cNvGrpSpPr/>
            <p:nvPr/>
          </p:nvGrpSpPr>
          <p:grpSpPr>
            <a:xfrm>
              <a:off x="3855466" y="3289811"/>
              <a:ext cx="112514" cy="94210"/>
              <a:chOff x="3918000" y="3561900"/>
              <a:chExt cx="236225" cy="207100"/>
            </a:xfrm>
          </p:grpSpPr>
          <p:sp>
            <p:nvSpPr>
              <p:cNvPr id="2594" name="Google Shape;2594;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95" name="Google Shape;2595;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6" name="Google Shape;2596;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99" name="Google Shape;2599;p77"/>
            <p:cNvGrpSpPr/>
            <p:nvPr/>
          </p:nvGrpSpPr>
          <p:grpSpPr>
            <a:xfrm>
              <a:off x="2905224" y="2311071"/>
              <a:ext cx="596721" cy="528992"/>
              <a:chOff x="1922950" y="1410350"/>
              <a:chExt cx="1252825" cy="1162875"/>
            </a:xfrm>
          </p:grpSpPr>
          <p:sp>
            <p:nvSpPr>
              <p:cNvPr id="2600" name="Google Shape;2600;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16" name="Google Shape;2616;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36" name="Google Shape;2636;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37" name="Google Shape;2637;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77"/>
            <p:cNvGrpSpPr/>
            <p:nvPr/>
          </p:nvGrpSpPr>
          <p:grpSpPr>
            <a:xfrm>
              <a:off x="3280929" y="3294542"/>
              <a:ext cx="109894" cy="272224"/>
              <a:chOff x="2711750" y="3572300"/>
              <a:chExt cx="230725" cy="598425"/>
            </a:xfrm>
          </p:grpSpPr>
          <p:sp>
            <p:nvSpPr>
              <p:cNvPr id="2639" name="Google Shape;2639;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1" name="Google Shape;2641;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2" name="Google Shape;2642;p77"/>
            <p:cNvGrpSpPr/>
            <p:nvPr/>
          </p:nvGrpSpPr>
          <p:grpSpPr>
            <a:xfrm>
              <a:off x="3790439" y="2408636"/>
              <a:ext cx="73017" cy="75684"/>
              <a:chOff x="3781475" y="1624825"/>
              <a:chExt cx="153300" cy="166375"/>
            </a:xfrm>
          </p:grpSpPr>
          <p:sp>
            <p:nvSpPr>
              <p:cNvPr id="2643" name="Google Shape;2643;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7" name="Google Shape;2647;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4" name="Google Shape;2654;p77"/>
            <p:cNvGrpSpPr/>
            <p:nvPr/>
          </p:nvGrpSpPr>
          <p:grpSpPr>
            <a:xfrm>
              <a:off x="4403342" y="3107749"/>
              <a:ext cx="316680" cy="101374"/>
              <a:chOff x="5068275" y="3161675"/>
              <a:chExt cx="664875" cy="222850"/>
            </a:xfrm>
          </p:grpSpPr>
          <p:sp>
            <p:nvSpPr>
              <p:cNvPr id="2655" name="Google Shape;2655;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9" name="Google Shape;2659;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8" name="Google Shape;2688;p77"/>
            <p:cNvGrpSpPr/>
            <p:nvPr/>
          </p:nvGrpSpPr>
          <p:grpSpPr>
            <a:xfrm>
              <a:off x="3697513" y="2707266"/>
              <a:ext cx="59549" cy="79733"/>
              <a:chOff x="3586375" y="2281300"/>
              <a:chExt cx="125025" cy="175275"/>
            </a:xfrm>
          </p:grpSpPr>
          <p:sp>
            <p:nvSpPr>
              <p:cNvPr id="2689" name="Google Shape;2689;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1" name="Google Shape;2691;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77"/>
            <p:cNvGrpSpPr/>
            <p:nvPr/>
          </p:nvGrpSpPr>
          <p:grpSpPr>
            <a:xfrm>
              <a:off x="4513224" y="3221724"/>
              <a:ext cx="274563" cy="280321"/>
              <a:chOff x="5298975" y="3412225"/>
              <a:chExt cx="576450" cy="616225"/>
            </a:xfrm>
          </p:grpSpPr>
          <p:sp>
            <p:nvSpPr>
              <p:cNvPr id="2693" name="Google Shape;2693;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94" name="Google Shape;2694;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5" name="Google Shape;2695;p77"/>
            <p:cNvGrpSpPr/>
            <p:nvPr/>
          </p:nvGrpSpPr>
          <p:grpSpPr>
            <a:xfrm>
              <a:off x="4824403" y="3421846"/>
              <a:ext cx="110132" cy="130647"/>
              <a:chOff x="5952300" y="3852150"/>
              <a:chExt cx="231225" cy="287200"/>
            </a:xfrm>
          </p:grpSpPr>
          <p:sp>
            <p:nvSpPr>
              <p:cNvPr id="2696" name="Google Shape;2696;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8" name="Google Shape;2698;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6" name="Google Shape;2706;p77"/>
            <p:cNvGrpSpPr/>
            <p:nvPr/>
          </p:nvGrpSpPr>
          <p:grpSpPr>
            <a:xfrm>
              <a:off x="4295710" y="3079670"/>
              <a:ext cx="14968" cy="27135"/>
              <a:chOff x="4842300" y="3099950"/>
              <a:chExt cx="31425" cy="59650"/>
            </a:xfrm>
          </p:grpSpPr>
          <p:sp>
            <p:nvSpPr>
              <p:cNvPr id="2707" name="Google Shape;2707;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9" name="Google Shape;2719;p77"/>
            <p:cNvGrpSpPr/>
            <p:nvPr/>
          </p:nvGrpSpPr>
          <p:grpSpPr>
            <a:xfrm>
              <a:off x="3831056" y="2816010"/>
              <a:ext cx="37378" cy="27612"/>
              <a:chOff x="3866750" y="2520350"/>
              <a:chExt cx="78475" cy="60700"/>
            </a:xfrm>
          </p:grpSpPr>
          <p:sp>
            <p:nvSpPr>
              <p:cNvPr id="2720" name="Google Shape;2720;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4" name="Google Shape;2724;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1" name="Google Shape;2741;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53" name="Google Shape;2753;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6" name="Google Shape;2766;p77"/>
            <p:cNvGrpSpPr/>
            <p:nvPr/>
          </p:nvGrpSpPr>
          <p:grpSpPr>
            <a:xfrm>
              <a:off x="3632736" y="3051591"/>
              <a:ext cx="63288" cy="45217"/>
              <a:chOff x="3450375" y="3038225"/>
              <a:chExt cx="132875" cy="99400"/>
            </a:xfrm>
          </p:grpSpPr>
          <p:sp>
            <p:nvSpPr>
              <p:cNvPr id="2767" name="Google Shape;2767;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9" name="Google Shape;2769;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78" name="Google Shape;2778;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88" name="Google Shape;2788;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94" name="Google Shape;2794;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4" name="Google Shape;2804;p77"/>
          <p:cNvGrpSpPr/>
          <p:nvPr/>
        </p:nvGrpSpPr>
        <p:grpSpPr>
          <a:xfrm>
            <a:off x="3530618" y="1021765"/>
            <a:ext cx="2078182" cy="1366558"/>
            <a:chOff x="235800" y="830650"/>
            <a:chExt cx="6978450" cy="4588844"/>
          </a:xfrm>
        </p:grpSpPr>
        <p:sp>
          <p:nvSpPr>
            <p:cNvPr id="2805" name="Google Shape;2805;p7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77"/>
          <p:cNvGrpSpPr/>
          <p:nvPr/>
        </p:nvGrpSpPr>
        <p:grpSpPr>
          <a:xfrm>
            <a:off x="719115" y="2852867"/>
            <a:ext cx="2622876" cy="1333540"/>
            <a:chOff x="238125" y="1038125"/>
            <a:chExt cx="7146800" cy="3633625"/>
          </a:xfrm>
        </p:grpSpPr>
        <p:sp>
          <p:nvSpPr>
            <p:cNvPr id="2812" name="Google Shape;2812;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77"/>
          <p:cNvGrpSpPr/>
          <p:nvPr/>
        </p:nvGrpSpPr>
        <p:grpSpPr>
          <a:xfrm>
            <a:off x="5834043" y="994977"/>
            <a:ext cx="2590840" cy="1380235"/>
            <a:chOff x="233350" y="949250"/>
            <a:chExt cx="7137300" cy="3802300"/>
          </a:xfrm>
        </p:grpSpPr>
        <p:sp>
          <p:nvSpPr>
            <p:cNvPr id="4385" name="Google Shape;4385;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77"/>
          <p:cNvGrpSpPr/>
          <p:nvPr/>
        </p:nvGrpSpPr>
        <p:grpSpPr>
          <a:xfrm>
            <a:off x="7648472" y="3039750"/>
            <a:ext cx="104231" cy="320340"/>
            <a:chOff x="7564426" y="3224343"/>
            <a:chExt cx="119985" cy="368801"/>
          </a:xfrm>
        </p:grpSpPr>
        <p:sp>
          <p:nvSpPr>
            <p:cNvPr id="4437" name="Google Shape;4437;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77"/>
          <p:cNvGrpSpPr/>
          <p:nvPr/>
        </p:nvGrpSpPr>
        <p:grpSpPr>
          <a:xfrm>
            <a:off x="7347961" y="3033852"/>
            <a:ext cx="189489" cy="332132"/>
            <a:chOff x="8370831" y="3202002"/>
            <a:chExt cx="218129" cy="382376"/>
          </a:xfrm>
        </p:grpSpPr>
        <p:sp>
          <p:nvSpPr>
            <p:cNvPr id="4440" name="Google Shape;4440;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77"/>
          <p:cNvGrpSpPr/>
          <p:nvPr/>
        </p:nvGrpSpPr>
        <p:grpSpPr>
          <a:xfrm>
            <a:off x="8071350" y="3444984"/>
            <a:ext cx="309429" cy="267000"/>
            <a:chOff x="6742064" y="3750480"/>
            <a:chExt cx="399315" cy="344560"/>
          </a:xfrm>
        </p:grpSpPr>
        <p:sp>
          <p:nvSpPr>
            <p:cNvPr id="4443" name="Google Shape;4443;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77"/>
          <p:cNvGrpSpPr/>
          <p:nvPr/>
        </p:nvGrpSpPr>
        <p:grpSpPr>
          <a:xfrm>
            <a:off x="7610369" y="3796031"/>
            <a:ext cx="180437" cy="281608"/>
            <a:chOff x="7248525" y="3739696"/>
            <a:chExt cx="230531" cy="359790"/>
          </a:xfrm>
        </p:grpSpPr>
        <p:sp>
          <p:nvSpPr>
            <p:cNvPr id="4446" name="Google Shape;4446;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77"/>
          <p:cNvGrpSpPr/>
          <p:nvPr/>
        </p:nvGrpSpPr>
        <p:grpSpPr>
          <a:xfrm>
            <a:off x="7856288" y="3439255"/>
            <a:ext cx="162896" cy="278710"/>
            <a:chOff x="7601242" y="3729267"/>
            <a:chExt cx="222566" cy="380803"/>
          </a:xfrm>
        </p:grpSpPr>
        <p:sp>
          <p:nvSpPr>
            <p:cNvPr id="4449" name="Google Shape;4449;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1" name="Google Shape;4451;p77"/>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2" name="Google Shape;4452;p77"/>
          <p:cNvGrpSpPr/>
          <p:nvPr/>
        </p:nvGrpSpPr>
        <p:grpSpPr>
          <a:xfrm>
            <a:off x="7345934" y="3440396"/>
            <a:ext cx="193543" cy="275990"/>
            <a:chOff x="8304647" y="3738687"/>
            <a:chExt cx="225076" cy="320956"/>
          </a:xfrm>
        </p:grpSpPr>
        <p:sp>
          <p:nvSpPr>
            <p:cNvPr id="4453" name="Google Shape;4453;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77"/>
          <p:cNvGrpSpPr/>
          <p:nvPr/>
        </p:nvGrpSpPr>
        <p:grpSpPr>
          <a:xfrm>
            <a:off x="7618426" y="3440396"/>
            <a:ext cx="178492" cy="275990"/>
            <a:chOff x="8615101" y="3738687"/>
            <a:chExt cx="207573" cy="320956"/>
          </a:xfrm>
        </p:grpSpPr>
        <p:sp>
          <p:nvSpPr>
            <p:cNvPr id="4457" name="Google Shape;4457;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0" name="Google Shape;4460;p77"/>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77"/>
          <p:cNvGrpSpPr/>
          <p:nvPr/>
        </p:nvGrpSpPr>
        <p:grpSpPr>
          <a:xfrm>
            <a:off x="6013131" y="3561884"/>
            <a:ext cx="557670" cy="511283"/>
            <a:chOff x="6015419" y="3716859"/>
            <a:chExt cx="557671" cy="511283"/>
          </a:xfrm>
        </p:grpSpPr>
        <p:sp>
          <p:nvSpPr>
            <p:cNvPr id="4462" name="Google Shape;4462;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77"/>
            <p:cNvGrpSpPr/>
            <p:nvPr/>
          </p:nvGrpSpPr>
          <p:grpSpPr>
            <a:xfrm>
              <a:off x="6036094" y="3716980"/>
              <a:ext cx="529860" cy="510468"/>
              <a:chOff x="6036094" y="3716980"/>
              <a:chExt cx="529860" cy="510468"/>
            </a:xfrm>
          </p:grpSpPr>
          <p:sp>
            <p:nvSpPr>
              <p:cNvPr id="4464" name="Google Shape;4464;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77"/>
          <p:cNvGrpSpPr/>
          <p:nvPr/>
        </p:nvGrpSpPr>
        <p:grpSpPr>
          <a:xfrm>
            <a:off x="6642016" y="2918653"/>
            <a:ext cx="576302" cy="511871"/>
            <a:chOff x="6644304" y="3073628"/>
            <a:chExt cx="576302" cy="511871"/>
          </a:xfrm>
        </p:grpSpPr>
        <p:sp>
          <p:nvSpPr>
            <p:cNvPr id="4475" name="Google Shape;4475;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77"/>
            <p:cNvGrpSpPr/>
            <p:nvPr/>
          </p:nvGrpSpPr>
          <p:grpSpPr>
            <a:xfrm>
              <a:off x="6712169" y="3085440"/>
              <a:ext cx="481622" cy="494913"/>
              <a:chOff x="6712169" y="3085440"/>
              <a:chExt cx="481622" cy="494913"/>
            </a:xfrm>
          </p:grpSpPr>
          <p:sp>
            <p:nvSpPr>
              <p:cNvPr id="4477" name="Google Shape;4477;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2" name="Google Shape;4482;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5" name="Google Shape;4485;p77"/>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6" name="Google Shape;4486;p77"/>
          <p:cNvGrpSpPr/>
          <p:nvPr/>
        </p:nvGrpSpPr>
        <p:grpSpPr>
          <a:xfrm>
            <a:off x="6649867" y="3561648"/>
            <a:ext cx="560631" cy="511352"/>
            <a:chOff x="6652154" y="3716623"/>
            <a:chExt cx="560631" cy="511352"/>
          </a:xfrm>
        </p:grpSpPr>
        <p:sp>
          <p:nvSpPr>
            <p:cNvPr id="4487" name="Google Shape;4487;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8" name="Google Shape;4488;p77"/>
            <p:cNvGrpSpPr/>
            <p:nvPr/>
          </p:nvGrpSpPr>
          <p:grpSpPr>
            <a:xfrm>
              <a:off x="6669657" y="3716715"/>
              <a:ext cx="466779" cy="464290"/>
              <a:chOff x="6669657" y="3716715"/>
              <a:chExt cx="466779" cy="464290"/>
            </a:xfrm>
          </p:grpSpPr>
          <p:sp>
            <p:nvSpPr>
              <p:cNvPr id="4489" name="Google Shape;4489;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2" name="Google Shape;4502;p77"/>
          <p:cNvGrpSpPr/>
          <p:nvPr/>
        </p:nvGrpSpPr>
        <p:grpSpPr>
          <a:xfrm>
            <a:off x="7843958" y="3843056"/>
            <a:ext cx="187557" cy="187557"/>
            <a:chOff x="8565775" y="671075"/>
            <a:chExt cx="441000" cy="441000"/>
          </a:xfrm>
        </p:grpSpPr>
        <p:sp>
          <p:nvSpPr>
            <p:cNvPr id="4503" name="Google Shape;4503;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5" name="Google Shape;4505;p77"/>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7"/>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7" name="Google Shape;4507;p77"/>
          <p:cNvGrpSpPr/>
          <p:nvPr/>
        </p:nvGrpSpPr>
        <p:grpSpPr>
          <a:xfrm>
            <a:off x="5997813" y="2921275"/>
            <a:ext cx="587871" cy="512373"/>
            <a:chOff x="6000100" y="3076250"/>
            <a:chExt cx="587871" cy="512373"/>
          </a:xfrm>
        </p:grpSpPr>
        <p:sp>
          <p:nvSpPr>
            <p:cNvPr id="4508" name="Google Shape;4508;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77"/>
            <p:cNvGrpSpPr/>
            <p:nvPr/>
          </p:nvGrpSpPr>
          <p:grpSpPr>
            <a:xfrm>
              <a:off x="6031360" y="3076713"/>
              <a:ext cx="539107" cy="480965"/>
              <a:chOff x="6031360" y="3076713"/>
              <a:chExt cx="539107" cy="480965"/>
            </a:xfrm>
          </p:grpSpPr>
          <p:sp>
            <p:nvSpPr>
              <p:cNvPr id="4510" name="Google Shape;4510;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7" name="Google Shape;4517;p77"/>
          <p:cNvGrpSpPr/>
          <p:nvPr/>
        </p:nvGrpSpPr>
        <p:grpSpPr>
          <a:xfrm>
            <a:off x="3574273" y="2854307"/>
            <a:ext cx="2241344" cy="1330656"/>
            <a:chOff x="3597785" y="3065882"/>
            <a:chExt cx="2241344" cy="1330656"/>
          </a:xfrm>
        </p:grpSpPr>
        <p:grpSp>
          <p:nvGrpSpPr>
            <p:cNvPr id="4518" name="Google Shape;4518;p77"/>
            <p:cNvGrpSpPr/>
            <p:nvPr/>
          </p:nvGrpSpPr>
          <p:grpSpPr>
            <a:xfrm>
              <a:off x="5296908" y="3937355"/>
              <a:ext cx="143198" cy="32380"/>
              <a:chOff x="5296908" y="3937355"/>
              <a:chExt cx="143198" cy="32380"/>
            </a:xfrm>
          </p:grpSpPr>
          <p:sp>
            <p:nvSpPr>
              <p:cNvPr id="4519" name="Google Shape;4519;p7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77"/>
              <p:cNvGrpSpPr/>
              <p:nvPr/>
            </p:nvGrpSpPr>
            <p:grpSpPr>
              <a:xfrm>
                <a:off x="5402331" y="3937355"/>
                <a:ext cx="37776" cy="32380"/>
                <a:chOff x="5402331" y="3937355"/>
                <a:chExt cx="37776" cy="32380"/>
              </a:xfrm>
            </p:grpSpPr>
            <p:sp>
              <p:nvSpPr>
                <p:cNvPr id="4521" name="Google Shape;4521;p7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77"/>
              <p:cNvGrpSpPr/>
              <p:nvPr/>
            </p:nvGrpSpPr>
            <p:grpSpPr>
              <a:xfrm>
                <a:off x="5296908" y="3937355"/>
                <a:ext cx="37783" cy="32380"/>
                <a:chOff x="5296908" y="3937355"/>
                <a:chExt cx="37783" cy="32380"/>
              </a:xfrm>
            </p:grpSpPr>
            <p:sp>
              <p:nvSpPr>
                <p:cNvPr id="4524" name="Google Shape;4524;p7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6" name="Google Shape;4526;p77"/>
            <p:cNvGrpSpPr/>
            <p:nvPr/>
          </p:nvGrpSpPr>
          <p:grpSpPr>
            <a:xfrm>
              <a:off x="4724163" y="3119631"/>
              <a:ext cx="120838" cy="84218"/>
              <a:chOff x="4724163" y="3119631"/>
              <a:chExt cx="120838" cy="84218"/>
            </a:xfrm>
          </p:grpSpPr>
          <p:grpSp>
            <p:nvGrpSpPr>
              <p:cNvPr id="4527" name="Google Shape;4527;p77"/>
              <p:cNvGrpSpPr/>
              <p:nvPr/>
            </p:nvGrpSpPr>
            <p:grpSpPr>
              <a:xfrm>
                <a:off x="4746712" y="3132773"/>
                <a:ext cx="86869" cy="56424"/>
                <a:chOff x="4746712" y="3132773"/>
                <a:chExt cx="86869" cy="56424"/>
              </a:xfrm>
            </p:grpSpPr>
            <p:sp>
              <p:nvSpPr>
                <p:cNvPr id="4528" name="Google Shape;4528;p7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77"/>
              <p:cNvGrpSpPr/>
              <p:nvPr/>
            </p:nvGrpSpPr>
            <p:grpSpPr>
              <a:xfrm>
                <a:off x="4773634" y="3143336"/>
                <a:ext cx="37776" cy="32451"/>
                <a:chOff x="4773634" y="3143336"/>
                <a:chExt cx="37776" cy="32451"/>
              </a:xfrm>
            </p:grpSpPr>
            <p:sp>
              <p:nvSpPr>
                <p:cNvPr id="4531" name="Google Shape;4531;p7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77"/>
              <p:cNvGrpSpPr/>
              <p:nvPr/>
            </p:nvGrpSpPr>
            <p:grpSpPr>
              <a:xfrm>
                <a:off x="4724163" y="3131248"/>
                <a:ext cx="37776" cy="32459"/>
                <a:chOff x="4724163" y="3131248"/>
                <a:chExt cx="37776" cy="32459"/>
              </a:xfrm>
            </p:grpSpPr>
            <p:sp>
              <p:nvSpPr>
                <p:cNvPr id="4534" name="Google Shape;4534;p7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77"/>
              <p:cNvGrpSpPr/>
              <p:nvPr/>
            </p:nvGrpSpPr>
            <p:grpSpPr>
              <a:xfrm>
                <a:off x="4755081" y="3176054"/>
                <a:ext cx="32357" cy="27795"/>
                <a:chOff x="4755081" y="3176054"/>
                <a:chExt cx="32357" cy="27795"/>
              </a:xfrm>
            </p:grpSpPr>
            <p:sp>
              <p:nvSpPr>
                <p:cNvPr id="4537" name="Google Shape;4537;p7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77"/>
              <p:cNvGrpSpPr/>
              <p:nvPr/>
            </p:nvGrpSpPr>
            <p:grpSpPr>
              <a:xfrm>
                <a:off x="4812550" y="3119631"/>
                <a:ext cx="32451" cy="27803"/>
                <a:chOff x="4812550" y="3119631"/>
                <a:chExt cx="32451" cy="27803"/>
              </a:xfrm>
            </p:grpSpPr>
            <p:sp>
              <p:nvSpPr>
                <p:cNvPr id="4540" name="Google Shape;4540;p7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2" name="Google Shape;4542;p77"/>
            <p:cNvGrpSpPr/>
            <p:nvPr/>
          </p:nvGrpSpPr>
          <p:grpSpPr>
            <a:xfrm>
              <a:off x="5382826" y="4027197"/>
              <a:ext cx="268967" cy="250422"/>
              <a:chOff x="5382826" y="4027197"/>
              <a:chExt cx="268967" cy="250422"/>
            </a:xfrm>
          </p:grpSpPr>
          <p:grpSp>
            <p:nvGrpSpPr>
              <p:cNvPr id="4543" name="Google Shape;4543;p77"/>
              <p:cNvGrpSpPr/>
              <p:nvPr/>
            </p:nvGrpSpPr>
            <p:grpSpPr>
              <a:xfrm>
                <a:off x="5405280" y="4042510"/>
                <a:ext cx="237570" cy="218647"/>
                <a:chOff x="5405280" y="4042510"/>
                <a:chExt cx="237570" cy="218647"/>
              </a:xfrm>
            </p:grpSpPr>
            <p:sp>
              <p:nvSpPr>
                <p:cNvPr id="4544" name="Google Shape;4544;p7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77"/>
              <p:cNvGrpSpPr/>
              <p:nvPr/>
            </p:nvGrpSpPr>
            <p:grpSpPr>
              <a:xfrm>
                <a:off x="5382826" y="4125549"/>
                <a:ext cx="37776" cy="32380"/>
                <a:chOff x="5382826" y="4125549"/>
                <a:chExt cx="37776" cy="32380"/>
              </a:xfrm>
            </p:grpSpPr>
            <p:sp>
              <p:nvSpPr>
                <p:cNvPr id="4551" name="Google Shape;4551;p7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7"/>
              <p:cNvGrpSpPr/>
              <p:nvPr/>
            </p:nvGrpSpPr>
            <p:grpSpPr>
              <a:xfrm>
                <a:off x="5475680" y="4195587"/>
                <a:ext cx="37783" cy="32364"/>
                <a:chOff x="5475680" y="4195587"/>
                <a:chExt cx="37783" cy="32364"/>
              </a:xfrm>
            </p:grpSpPr>
            <p:sp>
              <p:nvSpPr>
                <p:cNvPr id="4554" name="Google Shape;4554;p7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77"/>
              <p:cNvGrpSpPr/>
              <p:nvPr/>
            </p:nvGrpSpPr>
            <p:grpSpPr>
              <a:xfrm>
                <a:off x="5532575" y="4027197"/>
                <a:ext cx="33308" cy="32262"/>
                <a:chOff x="5532575" y="4027197"/>
                <a:chExt cx="33308" cy="32262"/>
              </a:xfrm>
            </p:grpSpPr>
            <p:sp>
              <p:nvSpPr>
                <p:cNvPr id="4557" name="Google Shape;4557;p7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77"/>
              <p:cNvGrpSpPr/>
              <p:nvPr/>
            </p:nvGrpSpPr>
            <p:grpSpPr>
              <a:xfrm>
                <a:off x="5590706" y="4245348"/>
                <a:ext cx="33497" cy="32270"/>
                <a:chOff x="5590706" y="4245348"/>
                <a:chExt cx="33497" cy="32270"/>
              </a:xfrm>
            </p:grpSpPr>
            <p:sp>
              <p:nvSpPr>
                <p:cNvPr id="4560" name="Google Shape;4560;p7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77"/>
              <p:cNvGrpSpPr/>
              <p:nvPr/>
            </p:nvGrpSpPr>
            <p:grpSpPr>
              <a:xfrm>
                <a:off x="5618681" y="4109677"/>
                <a:ext cx="33112" cy="32357"/>
                <a:chOff x="5618681" y="4109677"/>
                <a:chExt cx="33112" cy="32357"/>
              </a:xfrm>
            </p:grpSpPr>
            <p:sp>
              <p:nvSpPr>
                <p:cNvPr id="4563" name="Google Shape;4563;p7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77"/>
              <p:cNvGrpSpPr/>
              <p:nvPr/>
            </p:nvGrpSpPr>
            <p:grpSpPr>
              <a:xfrm>
                <a:off x="5479298" y="4128262"/>
                <a:ext cx="31405" cy="26906"/>
                <a:chOff x="5479298" y="4128262"/>
                <a:chExt cx="31405" cy="26906"/>
              </a:xfrm>
            </p:grpSpPr>
            <p:sp>
              <p:nvSpPr>
                <p:cNvPr id="4566" name="Google Shape;4566;p7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77"/>
              <p:cNvGrpSpPr/>
              <p:nvPr/>
            </p:nvGrpSpPr>
            <p:grpSpPr>
              <a:xfrm>
                <a:off x="5582903" y="4180116"/>
                <a:ext cx="31499" cy="26898"/>
                <a:chOff x="5582903" y="4180116"/>
                <a:chExt cx="31499" cy="26898"/>
              </a:xfrm>
            </p:grpSpPr>
            <p:sp>
              <p:nvSpPr>
                <p:cNvPr id="4569" name="Google Shape;4569;p7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1" name="Google Shape;4571;p77"/>
            <p:cNvGrpSpPr/>
            <p:nvPr/>
          </p:nvGrpSpPr>
          <p:grpSpPr>
            <a:xfrm>
              <a:off x="3977681" y="3230323"/>
              <a:ext cx="94584" cy="84085"/>
              <a:chOff x="3977681" y="3230323"/>
              <a:chExt cx="94584" cy="84085"/>
            </a:xfrm>
          </p:grpSpPr>
          <p:grpSp>
            <p:nvGrpSpPr>
              <p:cNvPr id="4572" name="Google Shape;4572;p77"/>
              <p:cNvGrpSpPr/>
              <p:nvPr/>
            </p:nvGrpSpPr>
            <p:grpSpPr>
              <a:xfrm>
                <a:off x="4000135" y="3243041"/>
                <a:ext cx="59570" cy="57186"/>
                <a:chOff x="4000135" y="3243041"/>
                <a:chExt cx="59570" cy="57186"/>
              </a:xfrm>
            </p:grpSpPr>
            <p:sp>
              <p:nvSpPr>
                <p:cNvPr id="4573" name="Google Shape;4573;p7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77"/>
              <p:cNvGrpSpPr/>
              <p:nvPr/>
            </p:nvGrpSpPr>
            <p:grpSpPr>
              <a:xfrm>
                <a:off x="3977681" y="3245872"/>
                <a:ext cx="37783" cy="32380"/>
                <a:chOff x="3977681" y="3245872"/>
                <a:chExt cx="37783" cy="32380"/>
              </a:xfrm>
            </p:grpSpPr>
            <p:sp>
              <p:nvSpPr>
                <p:cNvPr id="4577" name="Google Shape;4577;p7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77"/>
              <p:cNvGrpSpPr/>
              <p:nvPr/>
            </p:nvGrpSpPr>
            <p:grpSpPr>
              <a:xfrm>
                <a:off x="4040860" y="3262672"/>
                <a:ext cx="31405" cy="27001"/>
                <a:chOff x="4040860" y="3262672"/>
                <a:chExt cx="31405" cy="27001"/>
              </a:xfrm>
            </p:grpSpPr>
            <p:sp>
              <p:nvSpPr>
                <p:cNvPr id="4580" name="Google Shape;4580;p7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77"/>
              <p:cNvGrpSpPr/>
              <p:nvPr/>
            </p:nvGrpSpPr>
            <p:grpSpPr>
              <a:xfrm>
                <a:off x="4021072" y="3230323"/>
                <a:ext cx="31397" cy="26906"/>
                <a:chOff x="4021072" y="3230323"/>
                <a:chExt cx="31397" cy="26906"/>
              </a:xfrm>
            </p:grpSpPr>
            <p:sp>
              <p:nvSpPr>
                <p:cNvPr id="4583" name="Google Shape;4583;p7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77"/>
              <p:cNvGrpSpPr/>
              <p:nvPr/>
            </p:nvGrpSpPr>
            <p:grpSpPr>
              <a:xfrm>
                <a:off x="4001472" y="3287462"/>
                <a:ext cx="31499" cy="26945"/>
                <a:chOff x="4001472" y="3287462"/>
                <a:chExt cx="31499" cy="26945"/>
              </a:xfrm>
            </p:grpSpPr>
            <p:sp>
              <p:nvSpPr>
                <p:cNvPr id="4586" name="Google Shape;4586;p7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8" name="Google Shape;4588;p77"/>
            <p:cNvGrpSpPr/>
            <p:nvPr/>
          </p:nvGrpSpPr>
          <p:grpSpPr>
            <a:xfrm>
              <a:off x="4084715" y="3258865"/>
              <a:ext cx="184961" cy="137268"/>
              <a:chOff x="4084715" y="3258865"/>
              <a:chExt cx="184961" cy="137268"/>
            </a:xfrm>
          </p:grpSpPr>
          <p:grpSp>
            <p:nvGrpSpPr>
              <p:cNvPr id="4589" name="Google Shape;4589;p77"/>
              <p:cNvGrpSpPr/>
              <p:nvPr/>
            </p:nvGrpSpPr>
            <p:grpSpPr>
              <a:xfrm>
                <a:off x="4107453" y="3271583"/>
                <a:ext cx="153470" cy="110275"/>
                <a:chOff x="4107453" y="3271583"/>
                <a:chExt cx="153470" cy="110275"/>
              </a:xfrm>
            </p:grpSpPr>
            <p:sp>
              <p:nvSpPr>
                <p:cNvPr id="4590" name="Google Shape;4590;p7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77"/>
              <p:cNvGrpSpPr/>
              <p:nvPr/>
            </p:nvGrpSpPr>
            <p:grpSpPr>
              <a:xfrm>
                <a:off x="4136947" y="3258865"/>
                <a:ext cx="31499" cy="27001"/>
                <a:chOff x="4136947" y="3258865"/>
                <a:chExt cx="31499" cy="27001"/>
              </a:xfrm>
            </p:grpSpPr>
            <p:sp>
              <p:nvSpPr>
                <p:cNvPr id="4595" name="Google Shape;4595;p7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77"/>
              <p:cNvGrpSpPr/>
              <p:nvPr/>
            </p:nvGrpSpPr>
            <p:grpSpPr>
              <a:xfrm>
                <a:off x="4084715" y="3266478"/>
                <a:ext cx="31468" cy="26898"/>
                <a:chOff x="4084715" y="3266478"/>
                <a:chExt cx="31468" cy="26898"/>
              </a:xfrm>
            </p:grpSpPr>
            <p:sp>
              <p:nvSpPr>
                <p:cNvPr id="4598" name="Google Shape;4598;p7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77"/>
              <p:cNvGrpSpPr/>
              <p:nvPr/>
            </p:nvGrpSpPr>
            <p:grpSpPr>
              <a:xfrm>
                <a:off x="4159213" y="3279849"/>
                <a:ext cx="31405" cy="26945"/>
                <a:chOff x="4159213" y="3279849"/>
                <a:chExt cx="31405" cy="26945"/>
              </a:xfrm>
            </p:grpSpPr>
            <p:sp>
              <p:nvSpPr>
                <p:cNvPr id="4601" name="Google Shape;4601;p7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77"/>
              <p:cNvGrpSpPr/>
              <p:nvPr/>
            </p:nvGrpSpPr>
            <p:grpSpPr>
              <a:xfrm>
                <a:off x="4201550" y="3266502"/>
                <a:ext cx="31405" cy="26883"/>
                <a:chOff x="4201550" y="3266502"/>
                <a:chExt cx="31405" cy="26883"/>
              </a:xfrm>
            </p:grpSpPr>
            <p:sp>
              <p:nvSpPr>
                <p:cNvPr id="4604" name="Google Shape;4604;p7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77"/>
              <p:cNvGrpSpPr/>
              <p:nvPr/>
            </p:nvGrpSpPr>
            <p:grpSpPr>
              <a:xfrm>
                <a:off x="4201550" y="3338278"/>
                <a:ext cx="31405" cy="26930"/>
                <a:chOff x="4201550" y="3338278"/>
                <a:chExt cx="31405" cy="26930"/>
              </a:xfrm>
            </p:grpSpPr>
            <p:sp>
              <p:nvSpPr>
                <p:cNvPr id="4607" name="Google Shape;4607;p7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77"/>
              <p:cNvGrpSpPr/>
              <p:nvPr/>
            </p:nvGrpSpPr>
            <p:grpSpPr>
              <a:xfrm>
                <a:off x="4238272" y="3369132"/>
                <a:ext cx="31405" cy="27001"/>
                <a:chOff x="4238272" y="3369132"/>
                <a:chExt cx="31405" cy="27001"/>
              </a:xfrm>
            </p:grpSpPr>
            <p:sp>
              <p:nvSpPr>
                <p:cNvPr id="4610" name="Google Shape;4610;p7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77"/>
            <p:cNvGrpSpPr/>
            <p:nvPr/>
          </p:nvGrpSpPr>
          <p:grpSpPr>
            <a:xfrm>
              <a:off x="4068639" y="3200169"/>
              <a:ext cx="77643" cy="37272"/>
              <a:chOff x="4068639" y="3200169"/>
              <a:chExt cx="77643" cy="37272"/>
            </a:xfrm>
          </p:grpSpPr>
          <p:sp>
            <p:nvSpPr>
              <p:cNvPr id="4613" name="Google Shape;4613;p7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77"/>
              <p:cNvGrpSpPr/>
              <p:nvPr/>
            </p:nvGrpSpPr>
            <p:grpSpPr>
              <a:xfrm>
                <a:off x="4114878" y="3200169"/>
                <a:ext cx="31405" cy="26993"/>
                <a:chOff x="4114878" y="3200169"/>
                <a:chExt cx="31405" cy="26993"/>
              </a:xfrm>
            </p:grpSpPr>
            <p:sp>
              <p:nvSpPr>
                <p:cNvPr id="4615" name="Google Shape;4615;p7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77"/>
              <p:cNvGrpSpPr/>
              <p:nvPr/>
            </p:nvGrpSpPr>
            <p:grpSpPr>
              <a:xfrm>
                <a:off x="4068639" y="3210535"/>
                <a:ext cx="31499" cy="26906"/>
                <a:chOff x="4068639" y="3210535"/>
                <a:chExt cx="31499" cy="26906"/>
              </a:xfrm>
            </p:grpSpPr>
            <p:sp>
              <p:nvSpPr>
                <p:cNvPr id="4618" name="Google Shape;4618;p7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0" name="Google Shape;4620;p77"/>
            <p:cNvGrpSpPr/>
            <p:nvPr/>
          </p:nvGrpSpPr>
          <p:grpSpPr>
            <a:xfrm>
              <a:off x="3869702" y="3066935"/>
              <a:ext cx="382664" cy="190294"/>
              <a:chOff x="3869702" y="3066935"/>
              <a:chExt cx="382664" cy="190294"/>
            </a:xfrm>
          </p:grpSpPr>
          <p:grpSp>
            <p:nvGrpSpPr>
              <p:cNvPr id="4621" name="Google Shape;4621;p77"/>
              <p:cNvGrpSpPr/>
              <p:nvPr/>
            </p:nvGrpSpPr>
            <p:grpSpPr>
              <a:xfrm>
                <a:off x="3888633" y="3082351"/>
                <a:ext cx="351172" cy="160698"/>
                <a:chOff x="3888633" y="3082351"/>
                <a:chExt cx="351172" cy="160698"/>
              </a:xfrm>
            </p:grpSpPr>
            <p:sp>
              <p:nvSpPr>
                <p:cNvPr id="4622" name="Google Shape;4622;p7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7"/>
              <p:cNvGrpSpPr/>
              <p:nvPr/>
            </p:nvGrpSpPr>
            <p:grpSpPr>
              <a:xfrm>
                <a:off x="4143703" y="3066935"/>
                <a:ext cx="37783" cy="32357"/>
                <a:chOff x="4143703" y="3066935"/>
                <a:chExt cx="37783" cy="32357"/>
              </a:xfrm>
            </p:grpSpPr>
            <p:sp>
              <p:nvSpPr>
                <p:cNvPr id="4629" name="Google Shape;4629;p7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77"/>
              <p:cNvGrpSpPr/>
              <p:nvPr/>
            </p:nvGrpSpPr>
            <p:grpSpPr>
              <a:xfrm>
                <a:off x="4044565" y="3103563"/>
                <a:ext cx="37783" cy="32451"/>
                <a:chOff x="4044565" y="3103563"/>
                <a:chExt cx="37783" cy="32451"/>
              </a:xfrm>
            </p:grpSpPr>
            <p:sp>
              <p:nvSpPr>
                <p:cNvPr id="4632" name="Google Shape;4632;p7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77"/>
              <p:cNvGrpSpPr/>
              <p:nvPr/>
            </p:nvGrpSpPr>
            <p:grpSpPr>
              <a:xfrm>
                <a:off x="4017454" y="3188237"/>
                <a:ext cx="37776" cy="32357"/>
                <a:chOff x="4017454" y="3188237"/>
                <a:chExt cx="37776" cy="32357"/>
              </a:xfrm>
            </p:grpSpPr>
            <p:sp>
              <p:nvSpPr>
                <p:cNvPr id="4635" name="Google Shape;4635;p7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77"/>
              <p:cNvGrpSpPr/>
              <p:nvPr/>
            </p:nvGrpSpPr>
            <p:grpSpPr>
              <a:xfrm>
                <a:off x="3921548" y="3157509"/>
                <a:ext cx="37783" cy="32357"/>
                <a:chOff x="3921548" y="3157509"/>
                <a:chExt cx="37783" cy="32357"/>
              </a:xfrm>
            </p:grpSpPr>
            <p:sp>
              <p:nvSpPr>
                <p:cNvPr id="4638" name="Google Shape;4638;p7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77"/>
              <p:cNvGrpSpPr/>
              <p:nvPr/>
            </p:nvGrpSpPr>
            <p:grpSpPr>
              <a:xfrm>
                <a:off x="3939056" y="3211620"/>
                <a:ext cx="37783" cy="32380"/>
                <a:chOff x="3939056" y="3211620"/>
                <a:chExt cx="37783" cy="32380"/>
              </a:xfrm>
            </p:grpSpPr>
            <p:sp>
              <p:nvSpPr>
                <p:cNvPr id="4641" name="Google Shape;4641;p7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77"/>
              <p:cNvGrpSpPr/>
              <p:nvPr/>
            </p:nvGrpSpPr>
            <p:grpSpPr>
              <a:xfrm>
                <a:off x="4176240" y="3136965"/>
                <a:ext cx="31405" cy="26930"/>
                <a:chOff x="4176240" y="3136965"/>
                <a:chExt cx="31405" cy="26930"/>
              </a:xfrm>
            </p:grpSpPr>
            <p:sp>
              <p:nvSpPr>
                <p:cNvPr id="4644" name="Google Shape;4644;p7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77"/>
              <p:cNvGrpSpPr/>
              <p:nvPr/>
            </p:nvGrpSpPr>
            <p:grpSpPr>
              <a:xfrm>
                <a:off x="4133148" y="3152593"/>
                <a:ext cx="31499" cy="27001"/>
                <a:chOff x="4133148" y="3152593"/>
                <a:chExt cx="31499" cy="27001"/>
              </a:xfrm>
            </p:grpSpPr>
            <p:sp>
              <p:nvSpPr>
                <p:cNvPr id="4647" name="Google Shape;4647;p7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77"/>
              <p:cNvGrpSpPr/>
              <p:nvPr/>
            </p:nvGrpSpPr>
            <p:grpSpPr>
              <a:xfrm>
                <a:off x="4220866" y="3073534"/>
                <a:ext cx="31499" cy="26898"/>
                <a:chOff x="4220866" y="3073534"/>
                <a:chExt cx="31499" cy="26898"/>
              </a:xfrm>
            </p:grpSpPr>
            <p:sp>
              <p:nvSpPr>
                <p:cNvPr id="4650" name="Google Shape;4650;p7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77"/>
              <p:cNvGrpSpPr/>
              <p:nvPr/>
            </p:nvGrpSpPr>
            <p:grpSpPr>
              <a:xfrm>
                <a:off x="3869702" y="3230323"/>
                <a:ext cx="31499" cy="26906"/>
                <a:chOff x="3869702" y="3230323"/>
                <a:chExt cx="31499" cy="26906"/>
              </a:xfrm>
            </p:grpSpPr>
            <p:sp>
              <p:nvSpPr>
                <p:cNvPr id="4653" name="Google Shape;4653;p7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5" name="Google Shape;4655;p77"/>
            <p:cNvGrpSpPr/>
            <p:nvPr/>
          </p:nvGrpSpPr>
          <p:grpSpPr>
            <a:xfrm>
              <a:off x="4271383" y="3065882"/>
              <a:ext cx="304556" cy="341663"/>
              <a:chOff x="4271383" y="3065882"/>
              <a:chExt cx="304556" cy="341663"/>
            </a:xfrm>
          </p:grpSpPr>
          <p:grpSp>
            <p:nvGrpSpPr>
              <p:cNvPr id="4656" name="Google Shape;4656;p77"/>
              <p:cNvGrpSpPr/>
              <p:nvPr/>
            </p:nvGrpSpPr>
            <p:grpSpPr>
              <a:xfrm>
                <a:off x="4293838" y="3078639"/>
                <a:ext cx="269353" cy="311973"/>
                <a:chOff x="4293838" y="3078639"/>
                <a:chExt cx="269353" cy="311973"/>
              </a:xfrm>
            </p:grpSpPr>
            <p:sp>
              <p:nvSpPr>
                <p:cNvPr id="4657" name="Google Shape;4657;p7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77"/>
              <p:cNvGrpSpPr/>
              <p:nvPr/>
            </p:nvGrpSpPr>
            <p:grpSpPr>
              <a:xfrm>
                <a:off x="4538164" y="3342061"/>
                <a:ext cx="37776" cy="32380"/>
                <a:chOff x="4538164" y="3342061"/>
                <a:chExt cx="37776" cy="32380"/>
              </a:xfrm>
            </p:grpSpPr>
            <p:sp>
              <p:nvSpPr>
                <p:cNvPr id="4675" name="Google Shape;4675;p7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77"/>
              <p:cNvGrpSpPr/>
              <p:nvPr/>
            </p:nvGrpSpPr>
            <p:grpSpPr>
              <a:xfrm>
                <a:off x="4271383" y="3194742"/>
                <a:ext cx="37783" cy="32420"/>
                <a:chOff x="4271383" y="3194742"/>
                <a:chExt cx="37783" cy="32420"/>
              </a:xfrm>
            </p:grpSpPr>
            <p:sp>
              <p:nvSpPr>
                <p:cNvPr id="4678" name="Google Shape;4678;p7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77"/>
              <p:cNvGrpSpPr/>
              <p:nvPr/>
            </p:nvGrpSpPr>
            <p:grpSpPr>
              <a:xfrm>
                <a:off x="4284416" y="3084058"/>
                <a:ext cx="37783" cy="32357"/>
                <a:chOff x="4284416" y="3084058"/>
                <a:chExt cx="37783" cy="32357"/>
              </a:xfrm>
            </p:grpSpPr>
            <p:sp>
              <p:nvSpPr>
                <p:cNvPr id="4681" name="Google Shape;4681;p7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77"/>
              <p:cNvGrpSpPr/>
              <p:nvPr/>
            </p:nvGrpSpPr>
            <p:grpSpPr>
              <a:xfrm>
                <a:off x="4478697" y="3297561"/>
                <a:ext cx="37776" cy="32451"/>
                <a:chOff x="4478697" y="3297561"/>
                <a:chExt cx="37776" cy="32451"/>
              </a:xfrm>
            </p:grpSpPr>
            <p:sp>
              <p:nvSpPr>
                <p:cNvPr id="4684" name="Google Shape;4684;p7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77"/>
              <p:cNvGrpSpPr/>
              <p:nvPr/>
            </p:nvGrpSpPr>
            <p:grpSpPr>
              <a:xfrm>
                <a:off x="4411813" y="3331711"/>
                <a:ext cx="37776" cy="32451"/>
                <a:chOff x="4411813" y="3331711"/>
                <a:chExt cx="37776" cy="32451"/>
              </a:xfrm>
            </p:grpSpPr>
            <p:sp>
              <p:nvSpPr>
                <p:cNvPr id="4687" name="Google Shape;4687;p7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77"/>
              <p:cNvGrpSpPr/>
              <p:nvPr/>
            </p:nvGrpSpPr>
            <p:grpSpPr>
              <a:xfrm>
                <a:off x="4337984" y="3375188"/>
                <a:ext cx="37776" cy="32357"/>
                <a:chOff x="4337984" y="3375188"/>
                <a:chExt cx="37776" cy="32357"/>
              </a:xfrm>
            </p:grpSpPr>
            <p:sp>
              <p:nvSpPr>
                <p:cNvPr id="4690" name="Google Shape;4690;p7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77"/>
              <p:cNvGrpSpPr/>
              <p:nvPr/>
            </p:nvGrpSpPr>
            <p:grpSpPr>
              <a:xfrm>
                <a:off x="4494867" y="3090530"/>
                <a:ext cx="37878" cy="32451"/>
                <a:chOff x="4494867" y="3090530"/>
                <a:chExt cx="37878" cy="32451"/>
              </a:xfrm>
            </p:grpSpPr>
            <p:sp>
              <p:nvSpPr>
                <p:cNvPr id="4693" name="Google Shape;4693;p7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77"/>
              <p:cNvGrpSpPr/>
              <p:nvPr/>
            </p:nvGrpSpPr>
            <p:grpSpPr>
              <a:xfrm>
                <a:off x="4525124" y="3207774"/>
                <a:ext cx="37783" cy="32420"/>
                <a:chOff x="4525124" y="3207774"/>
                <a:chExt cx="37783" cy="32420"/>
              </a:xfrm>
            </p:grpSpPr>
            <p:sp>
              <p:nvSpPr>
                <p:cNvPr id="4696" name="Google Shape;4696;p7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7"/>
              <p:cNvGrpSpPr/>
              <p:nvPr/>
            </p:nvGrpSpPr>
            <p:grpSpPr>
              <a:xfrm>
                <a:off x="4440544" y="3176479"/>
                <a:ext cx="31499" cy="26898"/>
                <a:chOff x="4440544" y="3176479"/>
                <a:chExt cx="31499" cy="26898"/>
              </a:xfrm>
            </p:grpSpPr>
            <p:sp>
              <p:nvSpPr>
                <p:cNvPr id="4699" name="Google Shape;4699;p7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77"/>
              <p:cNvGrpSpPr/>
              <p:nvPr/>
            </p:nvGrpSpPr>
            <p:grpSpPr>
              <a:xfrm>
                <a:off x="4350545" y="3156400"/>
                <a:ext cx="31405" cy="27001"/>
                <a:chOff x="4350545" y="3156400"/>
                <a:chExt cx="31405" cy="27001"/>
              </a:xfrm>
            </p:grpSpPr>
            <p:sp>
              <p:nvSpPr>
                <p:cNvPr id="4702" name="Google Shape;4702;p7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77"/>
              <p:cNvGrpSpPr/>
              <p:nvPr/>
            </p:nvGrpSpPr>
            <p:grpSpPr>
              <a:xfrm>
                <a:off x="4376703" y="3255058"/>
                <a:ext cx="31405" cy="27001"/>
                <a:chOff x="4376703" y="3255058"/>
                <a:chExt cx="31405" cy="27001"/>
              </a:xfrm>
            </p:grpSpPr>
            <p:sp>
              <p:nvSpPr>
                <p:cNvPr id="4705" name="Google Shape;4705;p7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77"/>
              <p:cNvGrpSpPr/>
              <p:nvPr/>
            </p:nvGrpSpPr>
            <p:grpSpPr>
              <a:xfrm>
                <a:off x="4331322" y="3283656"/>
                <a:ext cx="31405" cy="26945"/>
                <a:chOff x="4331322" y="3283656"/>
                <a:chExt cx="31405" cy="26945"/>
              </a:xfrm>
            </p:grpSpPr>
            <p:sp>
              <p:nvSpPr>
                <p:cNvPr id="4708" name="Google Shape;4708;p7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77"/>
              <p:cNvGrpSpPr/>
              <p:nvPr/>
            </p:nvGrpSpPr>
            <p:grpSpPr>
              <a:xfrm>
                <a:off x="4380510" y="3065882"/>
                <a:ext cx="31405" cy="26938"/>
                <a:chOff x="4380510" y="3065882"/>
                <a:chExt cx="31405" cy="26938"/>
              </a:xfrm>
            </p:grpSpPr>
            <p:sp>
              <p:nvSpPr>
                <p:cNvPr id="4711" name="Google Shape;4711;p7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3" name="Google Shape;4713;p77"/>
            <p:cNvGrpSpPr/>
            <p:nvPr/>
          </p:nvGrpSpPr>
          <p:grpSpPr>
            <a:xfrm>
              <a:off x="4558998" y="3188237"/>
              <a:ext cx="1280131" cy="1052746"/>
              <a:chOff x="4558998" y="3188237"/>
              <a:chExt cx="1280131" cy="1052746"/>
            </a:xfrm>
          </p:grpSpPr>
          <p:sp>
            <p:nvSpPr>
              <p:cNvPr id="4714" name="Google Shape;4714;p7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77"/>
              <p:cNvGrpSpPr/>
              <p:nvPr/>
            </p:nvGrpSpPr>
            <p:grpSpPr>
              <a:xfrm>
                <a:off x="4579164" y="3203653"/>
                <a:ext cx="1244833" cy="1020397"/>
                <a:chOff x="4579164" y="3203653"/>
                <a:chExt cx="1244833" cy="1020397"/>
              </a:xfrm>
            </p:grpSpPr>
            <p:sp>
              <p:nvSpPr>
                <p:cNvPr id="4716" name="Google Shape;4716;p7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8" name="Google Shape;4718;p77"/>
                <p:cNvGrpSpPr/>
                <p:nvPr/>
              </p:nvGrpSpPr>
              <p:grpSpPr>
                <a:xfrm>
                  <a:off x="4579164" y="3203653"/>
                  <a:ext cx="1244833" cy="1020397"/>
                  <a:chOff x="4579164" y="3203653"/>
                  <a:chExt cx="1244833" cy="1020397"/>
                </a:xfrm>
              </p:grpSpPr>
              <p:sp>
                <p:nvSpPr>
                  <p:cNvPr id="4719" name="Google Shape;4719;p7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1" name="Google Shape;4721;p77"/>
                  <p:cNvGrpSpPr/>
                  <p:nvPr/>
                </p:nvGrpSpPr>
                <p:grpSpPr>
                  <a:xfrm>
                    <a:off x="4579164" y="3203653"/>
                    <a:ext cx="1244833" cy="1020397"/>
                    <a:chOff x="4579164" y="3203653"/>
                    <a:chExt cx="1244833" cy="1020397"/>
                  </a:xfrm>
                </p:grpSpPr>
                <p:sp>
                  <p:nvSpPr>
                    <p:cNvPr id="4722" name="Google Shape;4722;p7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0" name="Google Shape;4730;p77"/>
                    <p:cNvGrpSpPr/>
                    <p:nvPr/>
                  </p:nvGrpSpPr>
                  <p:grpSpPr>
                    <a:xfrm>
                      <a:off x="4579164" y="3203653"/>
                      <a:ext cx="1244833" cy="1020397"/>
                      <a:chOff x="4579164" y="3203653"/>
                      <a:chExt cx="1244833" cy="1020397"/>
                    </a:xfrm>
                  </p:grpSpPr>
                  <p:sp>
                    <p:nvSpPr>
                      <p:cNvPr id="4731" name="Google Shape;4731;p7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5" name="Google Shape;4745;p77"/>
                      <p:cNvGrpSpPr/>
                      <p:nvPr/>
                    </p:nvGrpSpPr>
                    <p:grpSpPr>
                      <a:xfrm>
                        <a:off x="4579164" y="3203653"/>
                        <a:ext cx="1244833" cy="1020397"/>
                        <a:chOff x="4579164" y="3203653"/>
                        <a:chExt cx="1244833" cy="1020397"/>
                      </a:xfrm>
                    </p:grpSpPr>
                    <p:sp>
                      <p:nvSpPr>
                        <p:cNvPr id="4746" name="Google Shape;4746;p7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0" name="Google Shape;4770;p77"/>
                        <p:cNvGrpSpPr/>
                        <p:nvPr/>
                      </p:nvGrpSpPr>
                      <p:grpSpPr>
                        <a:xfrm>
                          <a:off x="4579164" y="3203653"/>
                          <a:ext cx="1244833" cy="1020397"/>
                          <a:chOff x="4579164" y="3203653"/>
                          <a:chExt cx="1244833" cy="1020397"/>
                        </a:xfrm>
                      </p:grpSpPr>
                      <p:sp>
                        <p:nvSpPr>
                          <p:cNvPr id="4771" name="Google Shape;4771;p7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2" name="Google Shape;4772;p77"/>
                          <p:cNvGrpSpPr/>
                          <p:nvPr/>
                        </p:nvGrpSpPr>
                        <p:grpSpPr>
                          <a:xfrm>
                            <a:off x="4579164" y="3203653"/>
                            <a:ext cx="1244833" cy="1020397"/>
                            <a:chOff x="4579164" y="3203653"/>
                            <a:chExt cx="1244833" cy="1020397"/>
                          </a:xfrm>
                        </p:grpSpPr>
                        <p:sp>
                          <p:nvSpPr>
                            <p:cNvPr id="4773" name="Google Shape;4773;p7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0" name="Google Shape;4780;p77"/>
                            <p:cNvGrpSpPr/>
                            <p:nvPr/>
                          </p:nvGrpSpPr>
                          <p:grpSpPr>
                            <a:xfrm>
                              <a:off x="4579164" y="3203653"/>
                              <a:ext cx="1244833" cy="1020397"/>
                              <a:chOff x="4579164" y="3203653"/>
                              <a:chExt cx="1244833" cy="1020397"/>
                            </a:xfrm>
                          </p:grpSpPr>
                          <p:sp>
                            <p:nvSpPr>
                              <p:cNvPr id="4781" name="Google Shape;4781;p7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4" name="Google Shape;4794;p77"/>
                              <p:cNvGrpSpPr/>
                              <p:nvPr/>
                            </p:nvGrpSpPr>
                            <p:grpSpPr>
                              <a:xfrm>
                                <a:off x="4579164" y="3203653"/>
                                <a:ext cx="1244833" cy="1020397"/>
                                <a:chOff x="4579164" y="3203653"/>
                                <a:chExt cx="1244833" cy="1020397"/>
                              </a:xfrm>
                            </p:grpSpPr>
                            <p:sp>
                              <p:nvSpPr>
                                <p:cNvPr id="4795" name="Google Shape;4795;p7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77"/>
                                <p:cNvGrpSpPr/>
                                <p:nvPr/>
                              </p:nvGrpSpPr>
                              <p:grpSpPr>
                                <a:xfrm>
                                  <a:off x="4579164" y="3203653"/>
                                  <a:ext cx="1244833" cy="1020397"/>
                                  <a:chOff x="4579164" y="3203653"/>
                                  <a:chExt cx="1244833" cy="1020397"/>
                                </a:xfrm>
                              </p:grpSpPr>
                              <p:sp>
                                <p:nvSpPr>
                                  <p:cNvPr id="4803" name="Google Shape;4803;p7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77"/>
                                  <p:cNvGrpSpPr/>
                                  <p:nvPr/>
                                </p:nvGrpSpPr>
                                <p:grpSpPr>
                                  <a:xfrm>
                                    <a:off x="4579164" y="3203653"/>
                                    <a:ext cx="1244833" cy="1020397"/>
                                    <a:chOff x="4579164" y="3203653"/>
                                    <a:chExt cx="1244833" cy="1020397"/>
                                  </a:xfrm>
                                </p:grpSpPr>
                                <p:sp>
                                  <p:nvSpPr>
                                    <p:cNvPr id="4809" name="Google Shape;4809;p7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13" name="Google Shape;4813;p7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16" name="Google Shape;4816;p7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17" name="Google Shape;4817;p77"/>
              <p:cNvGrpSpPr/>
              <p:nvPr/>
            </p:nvGrpSpPr>
            <p:grpSpPr>
              <a:xfrm>
                <a:off x="4595437" y="3598775"/>
                <a:ext cx="37776" cy="32451"/>
                <a:chOff x="4595437" y="3598775"/>
                <a:chExt cx="37776" cy="32451"/>
              </a:xfrm>
            </p:grpSpPr>
            <p:sp>
              <p:nvSpPr>
                <p:cNvPr id="4818" name="Google Shape;4818;p7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77"/>
              <p:cNvGrpSpPr/>
              <p:nvPr/>
            </p:nvGrpSpPr>
            <p:grpSpPr>
              <a:xfrm>
                <a:off x="4641864" y="3524443"/>
                <a:ext cx="37776" cy="32380"/>
                <a:chOff x="4641864" y="3524443"/>
                <a:chExt cx="37776" cy="32380"/>
              </a:xfrm>
            </p:grpSpPr>
            <p:sp>
              <p:nvSpPr>
                <p:cNvPr id="4821" name="Google Shape;4821;p7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77"/>
              <p:cNvGrpSpPr/>
              <p:nvPr/>
            </p:nvGrpSpPr>
            <p:grpSpPr>
              <a:xfrm>
                <a:off x="4648431" y="3893901"/>
                <a:ext cx="37776" cy="32357"/>
                <a:chOff x="4648431" y="3893901"/>
                <a:chExt cx="37776" cy="32357"/>
              </a:xfrm>
            </p:grpSpPr>
            <p:sp>
              <p:nvSpPr>
                <p:cNvPr id="4824" name="Google Shape;4824;p7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77"/>
              <p:cNvGrpSpPr/>
              <p:nvPr/>
            </p:nvGrpSpPr>
            <p:grpSpPr>
              <a:xfrm>
                <a:off x="4567752" y="3722908"/>
                <a:ext cx="37870" cy="32380"/>
                <a:chOff x="4567752" y="3722908"/>
                <a:chExt cx="37870" cy="32380"/>
              </a:xfrm>
            </p:grpSpPr>
            <p:sp>
              <p:nvSpPr>
                <p:cNvPr id="4827" name="Google Shape;4827;p7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77"/>
              <p:cNvGrpSpPr/>
              <p:nvPr/>
            </p:nvGrpSpPr>
            <p:grpSpPr>
              <a:xfrm>
                <a:off x="4617506" y="3652052"/>
                <a:ext cx="37783" cy="32357"/>
                <a:chOff x="4617506" y="3652052"/>
                <a:chExt cx="37783" cy="32357"/>
              </a:xfrm>
            </p:grpSpPr>
            <p:sp>
              <p:nvSpPr>
                <p:cNvPr id="4830" name="Google Shape;4830;p7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77"/>
              <p:cNvGrpSpPr/>
              <p:nvPr/>
            </p:nvGrpSpPr>
            <p:grpSpPr>
              <a:xfrm>
                <a:off x="4739005" y="3554149"/>
                <a:ext cx="37870" cy="32357"/>
                <a:chOff x="4739005" y="3554149"/>
                <a:chExt cx="37870" cy="32357"/>
              </a:xfrm>
            </p:grpSpPr>
            <p:sp>
              <p:nvSpPr>
                <p:cNvPr id="4833" name="Google Shape;4833;p7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77"/>
              <p:cNvGrpSpPr/>
              <p:nvPr/>
            </p:nvGrpSpPr>
            <p:grpSpPr>
              <a:xfrm>
                <a:off x="4806557" y="3630258"/>
                <a:ext cx="37776" cy="32364"/>
                <a:chOff x="4806557" y="3630258"/>
                <a:chExt cx="37776" cy="32364"/>
              </a:xfrm>
            </p:grpSpPr>
            <p:sp>
              <p:nvSpPr>
                <p:cNvPr id="4836" name="Google Shape;4836;p7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7"/>
              <p:cNvGrpSpPr/>
              <p:nvPr/>
            </p:nvGrpSpPr>
            <p:grpSpPr>
              <a:xfrm>
                <a:off x="4737007" y="4004357"/>
                <a:ext cx="37870" cy="32357"/>
                <a:chOff x="4737007" y="4004357"/>
                <a:chExt cx="37870" cy="32357"/>
              </a:xfrm>
            </p:grpSpPr>
            <p:sp>
              <p:nvSpPr>
                <p:cNvPr id="4839" name="Google Shape;4839;p7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77"/>
              <p:cNvGrpSpPr/>
              <p:nvPr/>
            </p:nvGrpSpPr>
            <p:grpSpPr>
              <a:xfrm>
                <a:off x="4773634" y="4208627"/>
                <a:ext cx="37776" cy="32357"/>
                <a:chOff x="4773634" y="4208627"/>
                <a:chExt cx="37776" cy="32357"/>
              </a:xfrm>
            </p:grpSpPr>
            <p:sp>
              <p:nvSpPr>
                <p:cNvPr id="4842" name="Google Shape;4842;p7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77"/>
              <p:cNvGrpSpPr/>
              <p:nvPr/>
            </p:nvGrpSpPr>
            <p:grpSpPr>
              <a:xfrm>
                <a:off x="4888282" y="4074764"/>
                <a:ext cx="37776" cy="32451"/>
                <a:chOff x="4888282" y="4074764"/>
                <a:chExt cx="37776" cy="32451"/>
              </a:xfrm>
            </p:grpSpPr>
            <p:sp>
              <p:nvSpPr>
                <p:cNvPr id="4845" name="Google Shape;4845;p7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77"/>
              <p:cNvGrpSpPr/>
              <p:nvPr/>
            </p:nvGrpSpPr>
            <p:grpSpPr>
              <a:xfrm>
                <a:off x="4901315" y="3804271"/>
                <a:ext cx="37776" cy="32364"/>
                <a:chOff x="4901315" y="3804271"/>
                <a:chExt cx="37776" cy="32364"/>
              </a:xfrm>
            </p:grpSpPr>
            <p:sp>
              <p:nvSpPr>
                <p:cNvPr id="4848" name="Google Shape;4848;p7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77"/>
              <p:cNvGrpSpPr/>
              <p:nvPr/>
            </p:nvGrpSpPr>
            <p:grpSpPr>
              <a:xfrm>
                <a:off x="4866394" y="3715035"/>
                <a:ext cx="37846" cy="32357"/>
                <a:chOff x="4866394" y="3715035"/>
                <a:chExt cx="37846" cy="32357"/>
              </a:xfrm>
            </p:grpSpPr>
            <p:sp>
              <p:nvSpPr>
                <p:cNvPr id="4851" name="Google Shape;4851;p7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7"/>
              <p:cNvGrpSpPr/>
              <p:nvPr/>
            </p:nvGrpSpPr>
            <p:grpSpPr>
              <a:xfrm>
                <a:off x="4979233" y="3839798"/>
                <a:ext cx="37878" cy="32420"/>
                <a:chOff x="4979233" y="3839798"/>
                <a:chExt cx="37878" cy="32420"/>
              </a:xfrm>
            </p:grpSpPr>
            <p:sp>
              <p:nvSpPr>
                <p:cNvPr id="4854" name="Google Shape;4854;p7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77"/>
              <p:cNvGrpSpPr/>
              <p:nvPr/>
            </p:nvGrpSpPr>
            <p:grpSpPr>
              <a:xfrm>
                <a:off x="4790662" y="3679147"/>
                <a:ext cx="37783" cy="32380"/>
                <a:chOff x="4790662" y="3679147"/>
                <a:chExt cx="37783" cy="32380"/>
              </a:xfrm>
            </p:grpSpPr>
            <p:sp>
              <p:nvSpPr>
                <p:cNvPr id="4857" name="Google Shape;4857;p7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77"/>
              <p:cNvGrpSpPr/>
              <p:nvPr/>
            </p:nvGrpSpPr>
            <p:grpSpPr>
              <a:xfrm>
                <a:off x="4857263" y="3557861"/>
                <a:ext cx="37776" cy="32357"/>
                <a:chOff x="4857263" y="3557861"/>
                <a:chExt cx="37776" cy="32357"/>
              </a:xfrm>
            </p:grpSpPr>
            <p:sp>
              <p:nvSpPr>
                <p:cNvPr id="4860" name="Google Shape;4860;p7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77"/>
              <p:cNvGrpSpPr/>
              <p:nvPr/>
            </p:nvGrpSpPr>
            <p:grpSpPr>
              <a:xfrm>
                <a:off x="4883902" y="3648033"/>
                <a:ext cx="37783" cy="32380"/>
                <a:chOff x="4883902" y="3648033"/>
                <a:chExt cx="37783" cy="32380"/>
              </a:xfrm>
            </p:grpSpPr>
            <p:sp>
              <p:nvSpPr>
                <p:cNvPr id="4863" name="Google Shape;4863;p7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77"/>
              <p:cNvGrpSpPr/>
              <p:nvPr/>
            </p:nvGrpSpPr>
            <p:grpSpPr>
              <a:xfrm>
                <a:off x="4907780" y="3347220"/>
                <a:ext cx="37878" cy="32357"/>
                <a:chOff x="4907780" y="3347220"/>
                <a:chExt cx="37878" cy="32357"/>
              </a:xfrm>
            </p:grpSpPr>
            <p:sp>
              <p:nvSpPr>
                <p:cNvPr id="4866" name="Google Shape;4866;p7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77"/>
              <p:cNvGrpSpPr/>
              <p:nvPr/>
            </p:nvGrpSpPr>
            <p:grpSpPr>
              <a:xfrm>
                <a:off x="5065048" y="3738150"/>
                <a:ext cx="37783" cy="32364"/>
                <a:chOff x="5065048" y="3738150"/>
                <a:chExt cx="37783" cy="32364"/>
              </a:xfrm>
            </p:grpSpPr>
            <p:sp>
              <p:nvSpPr>
                <p:cNvPr id="4869" name="Google Shape;4869;p7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77"/>
              <p:cNvGrpSpPr/>
              <p:nvPr/>
            </p:nvGrpSpPr>
            <p:grpSpPr>
              <a:xfrm>
                <a:off x="5071616" y="3284615"/>
                <a:ext cx="37783" cy="32357"/>
                <a:chOff x="5071616" y="3284615"/>
                <a:chExt cx="37783" cy="32357"/>
              </a:xfrm>
            </p:grpSpPr>
            <p:sp>
              <p:nvSpPr>
                <p:cNvPr id="4872" name="Google Shape;4872;p7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7"/>
              <p:cNvGrpSpPr/>
              <p:nvPr/>
            </p:nvGrpSpPr>
            <p:grpSpPr>
              <a:xfrm>
                <a:off x="5389291" y="3759921"/>
                <a:ext cx="37783" cy="32380"/>
                <a:chOff x="5389291" y="3759921"/>
                <a:chExt cx="37783" cy="32380"/>
              </a:xfrm>
            </p:grpSpPr>
            <p:sp>
              <p:nvSpPr>
                <p:cNvPr id="4875" name="Google Shape;4875;p7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77"/>
              <p:cNvGrpSpPr/>
              <p:nvPr/>
            </p:nvGrpSpPr>
            <p:grpSpPr>
              <a:xfrm>
                <a:off x="5431534" y="3632932"/>
                <a:ext cx="37878" cy="32451"/>
                <a:chOff x="5431534" y="3632932"/>
                <a:chExt cx="37878" cy="32451"/>
              </a:xfrm>
            </p:grpSpPr>
            <p:sp>
              <p:nvSpPr>
                <p:cNvPr id="4878" name="Google Shape;4878;p7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77"/>
              <p:cNvGrpSpPr/>
              <p:nvPr/>
            </p:nvGrpSpPr>
            <p:grpSpPr>
              <a:xfrm>
                <a:off x="5540755" y="3544829"/>
                <a:ext cx="37783" cy="32357"/>
                <a:chOff x="5540755" y="3544829"/>
                <a:chExt cx="37783" cy="32357"/>
              </a:xfrm>
            </p:grpSpPr>
            <p:sp>
              <p:nvSpPr>
                <p:cNvPr id="4881" name="Google Shape;4881;p7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77"/>
              <p:cNvGrpSpPr/>
              <p:nvPr/>
            </p:nvGrpSpPr>
            <p:grpSpPr>
              <a:xfrm>
                <a:off x="5579293" y="3412107"/>
                <a:ext cx="37776" cy="32357"/>
                <a:chOff x="5579293" y="3412107"/>
                <a:chExt cx="37776" cy="32357"/>
              </a:xfrm>
            </p:grpSpPr>
            <p:sp>
              <p:nvSpPr>
                <p:cNvPr id="4884" name="Google Shape;4884;p7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77"/>
              <p:cNvGrpSpPr/>
              <p:nvPr/>
            </p:nvGrpSpPr>
            <p:grpSpPr>
              <a:xfrm>
                <a:off x="5801346" y="3284615"/>
                <a:ext cx="37783" cy="32357"/>
                <a:chOff x="5801346" y="3284615"/>
                <a:chExt cx="37783" cy="32357"/>
              </a:xfrm>
            </p:grpSpPr>
            <p:sp>
              <p:nvSpPr>
                <p:cNvPr id="4887" name="Google Shape;4887;p7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77"/>
              <p:cNvGrpSpPr/>
              <p:nvPr/>
            </p:nvGrpSpPr>
            <p:grpSpPr>
              <a:xfrm>
                <a:off x="5763578" y="3399067"/>
                <a:ext cx="37776" cy="32364"/>
                <a:chOff x="5763578" y="3399067"/>
                <a:chExt cx="37776" cy="32364"/>
              </a:xfrm>
            </p:grpSpPr>
            <p:sp>
              <p:nvSpPr>
                <p:cNvPr id="4890" name="Google Shape;4890;p7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77"/>
              <p:cNvGrpSpPr/>
              <p:nvPr/>
            </p:nvGrpSpPr>
            <p:grpSpPr>
              <a:xfrm>
                <a:off x="5395858" y="3230952"/>
                <a:ext cx="37776" cy="32364"/>
                <a:chOff x="5395858" y="3230952"/>
                <a:chExt cx="37776" cy="32364"/>
              </a:xfrm>
            </p:grpSpPr>
            <p:sp>
              <p:nvSpPr>
                <p:cNvPr id="4893" name="Google Shape;4893;p7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77"/>
              <p:cNvGrpSpPr/>
              <p:nvPr/>
            </p:nvGrpSpPr>
            <p:grpSpPr>
              <a:xfrm>
                <a:off x="5264088" y="3188237"/>
                <a:ext cx="37776" cy="32357"/>
                <a:chOff x="5264088" y="3188237"/>
                <a:chExt cx="37776" cy="32357"/>
              </a:xfrm>
            </p:grpSpPr>
            <p:sp>
              <p:nvSpPr>
                <p:cNvPr id="4896" name="Google Shape;4896;p7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77"/>
              <p:cNvGrpSpPr/>
              <p:nvPr/>
            </p:nvGrpSpPr>
            <p:grpSpPr>
              <a:xfrm>
                <a:off x="5585758" y="3237425"/>
                <a:ext cx="37878" cy="32357"/>
                <a:chOff x="5585758" y="3237425"/>
                <a:chExt cx="37878" cy="32357"/>
              </a:xfrm>
            </p:grpSpPr>
            <p:sp>
              <p:nvSpPr>
                <p:cNvPr id="4899" name="Google Shape;4899;p7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77"/>
              <p:cNvGrpSpPr/>
              <p:nvPr/>
            </p:nvGrpSpPr>
            <p:grpSpPr>
              <a:xfrm>
                <a:off x="4874196" y="3291088"/>
                <a:ext cx="37878" cy="32451"/>
                <a:chOff x="4874196" y="3291088"/>
                <a:chExt cx="37878" cy="32451"/>
              </a:xfrm>
            </p:grpSpPr>
            <p:sp>
              <p:nvSpPr>
                <p:cNvPr id="4902" name="Google Shape;4902;p7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77"/>
              <p:cNvGrpSpPr/>
              <p:nvPr/>
            </p:nvGrpSpPr>
            <p:grpSpPr>
              <a:xfrm>
                <a:off x="5197770" y="3785466"/>
                <a:ext cx="37783" cy="32427"/>
                <a:chOff x="5197770" y="3785466"/>
                <a:chExt cx="37783" cy="32427"/>
              </a:xfrm>
            </p:grpSpPr>
            <p:sp>
              <p:nvSpPr>
                <p:cNvPr id="4905" name="Google Shape;4905;p7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77"/>
              <p:cNvGrpSpPr/>
              <p:nvPr/>
            </p:nvGrpSpPr>
            <p:grpSpPr>
              <a:xfrm>
                <a:off x="5177699" y="3492117"/>
                <a:ext cx="37776" cy="32357"/>
                <a:chOff x="5177699" y="3492117"/>
                <a:chExt cx="37776" cy="32357"/>
              </a:xfrm>
            </p:grpSpPr>
            <p:sp>
              <p:nvSpPr>
                <p:cNvPr id="4908" name="Google Shape;4908;p7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77"/>
              <p:cNvGrpSpPr/>
              <p:nvPr/>
            </p:nvGrpSpPr>
            <p:grpSpPr>
              <a:xfrm>
                <a:off x="5349431" y="3622346"/>
                <a:ext cx="37870" cy="32380"/>
                <a:chOff x="5349431" y="3622346"/>
                <a:chExt cx="37870" cy="32380"/>
              </a:xfrm>
            </p:grpSpPr>
            <p:sp>
              <p:nvSpPr>
                <p:cNvPr id="4911" name="Google Shape;4911;p7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77"/>
              <p:cNvGrpSpPr/>
              <p:nvPr/>
            </p:nvGrpSpPr>
            <p:grpSpPr>
              <a:xfrm>
                <a:off x="5068855" y="3563980"/>
                <a:ext cx="53954" cy="46223"/>
                <a:chOff x="5068855" y="3563980"/>
                <a:chExt cx="53954" cy="46223"/>
              </a:xfrm>
            </p:grpSpPr>
            <p:sp>
              <p:nvSpPr>
                <p:cNvPr id="4914" name="Google Shape;4914;p7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77"/>
              <p:cNvGrpSpPr/>
              <p:nvPr/>
            </p:nvGrpSpPr>
            <p:grpSpPr>
              <a:xfrm>
                <a:off x="5037654" y="3392507"/>
                <a:ext cx="37870" cy="32451"/>
                <a:chOff x="5037654" y="3392507"/>
                <a:chExt cx="37870" cy="32451"/>
              </a:xfrm>
            </p:grpSpPr>
            <p:sp>
              <p:nvSpPr>
                <p:cNvPr id="4917" name="Google Shape;4917;p7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77"/>
              <p:cNvGrpSpPr/>
              <p:nvPr/>
            </p:nvGrpSpPr>
            <p:grpSpPr>
              <a:xfrm>
                <a:off x="5456560" y="3368629"/>
                <a:ext cx="37870" cy="32451"/>
                <a:chOff x="5456560" y="3368629"/>
                <a:chExt cx="37870" cy="32451"/>
              </a:xfrm>
            </p:grpSpPr>
            <p:sp>
              <p:nvSpPr>
                <p:cNvPr id="4920" name="Google Shape;4920;p7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77"/>
              <p:cNvGrpSpPr/>
              <p:nvPr/>
            </p:nvGrpSpPr>
            <p:grpSpPr>
              <a:xfrm>
                <a:off x="4755749" y="3501516"/>
                <a:ext cx="46246" cy="39608"/>
                <a:chOff x="4755749" y="3501516"/>
                <a:chExt cx="46246" cy="39608"/>
              </a:xfrm>
            </p:grpSpPr>
            <p:sp>
              <p:nvSpPr>
                <p:cNvPr id="4923" name="Google Shape;4923;p7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77"/>
              <p:cNvGrpSpPr/>
              <p:nvPr/>
            </p:nvGrpSpPr>
            <p:grpSpPr>
              <a:xfrm>
                <a:off x="4681346" y="3485582"/>
                <a:ext cx="37783" cy="32427"/>
                <a:chOff x="4681346" y="3485582"/>
                <a:chExt cx="37783" cy="32427"/>
              </a:xfrm>
            </p:grpSpPr>
            <p:sp>
              <p:nvSpPr>
                <p:cNvPr id="4926" name="Google Shape;4926;p7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77"/>
              <p:cNvGrpSpPr/>
              <p:nvPr/>
            </p:nvGrpSpPr>
            <p:grpSpPr>
              <a:xfrm>
                <a:off x="4767067" y="3291088"/>
                <a:ext cx="37878" cy="32451"/>
                <a:chOff x="4767067" y="3291088"/>
                <a:chExt cx="37878" cy="32451"/>
              </a:xfrm>
            </p:grpSpPr>
            <p:sp>
              <p:nvSpPr>
                <p:cNvPr id="4929" name="Google Shape;4929;p7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77"/>
              <p:cNvGrpSpPr/>
              <p:nvPr/>
            </p:nvGrpSpPr>
            <p:grpSpPr>
              <a:xfrm>
                <a:off x="4687819" y="3405539"/>
                <a:ext cx="37776" cy="32451"/>
                <a:chOff x="4687819" y="3405539"/>
                <a:chExt cx="37776" cy="32451"/>
              </a:xfrm>
            </p:grpSpPr>
            <p:sp>
              <p:nvSpPr>
                <p:cNvPr id="4932" name="Google Shape;4932;p7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77"/>
              <p:cNvGrpSpPr/>
              <p:nvPr/>
            </p:nvGrpSpPr>
            <p:grpSpPr>
              <a:xfrm>
                <a:off x="4923101" y="3444809"/>
                <a:ext cx="52813" cy="45318"/>
                <a:chOff x="4923101" y="3444809"/>
                <a:chExt cx="52813" cy="45318"/>
              </a:xfrm>
            </p:grpSpPr>
            <p:sp>
              <p:nvSpPr>
                <p:cNvPr id="4935" name="Google Shape;4935;p7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77"/>
              <p:cNvGrpSpPr/>
              <p:nvPr/>
            </p:nvGrpSpPr>
            <p:grpSpPr>
              <a:xfrm>
                <a:off x="4846040" y="3654750"/>
                <a:ext cx="31405" cy="26993"/>
                <a:chOff x="4846040" y="3654750"/>
                <a:chExt cx="31405" cy="26993"/>
              </a:xfrm>
            </p:grpSpPr>
            <p:sp>
              <p:nvSpPr>
                <p:cNvPr id="4938" name="Google Shape;4938;p7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77"/>
              <p:cNvGrpSpPr/>
              <p:nvPr/>
            </p:nvGrpSpPr>
            <p:grpSpPr>
              <a:xfrm>
                <a:off x="4925673" y="3691700"/>
                <a:ext cx="40253" cy="34472"/>
                <a:chOff x="4925673" y="3691700"/>
                <a:chExt cx="40253" cy="34472"/>
              </a:xfrm>
            </p:grpSpPr>
            <p:sp>
              <p:nvSpPr>
                <p:cNvPr id="4941" name="Google Shape;4941;p7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77"/>
              <p:cNvGrpSpPr/>
              <p:nvPr/>
            </p:nvGrpSpPr>
            <p:grpSpPr>
              <a:xfrm>
                <a:off x="4894653" y="3740848"/>
                <a:ext cx="31405" cy="26906"/>
                <a:chOff x="4894653" y="3740848"/>
                <a:chExt cx="31405" cy="26906"/>
              </a:xfrm>
            </p:grpSpPr>
            <p:sp>
              <p:nvSpPr>
                <p:cNvPr id="4944" name="Google Shape;4944;p7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77"/>
              <p:cNvGrpSpPr/>
              <p:nvPr/>
            </p:nvGrpSpPr>
            <p:grpSpPr>
              <a:xfrm>
                <a:off x="4962300" y="3696348"/>
                <a:ext cx="38255" cy="32773"/>
                <a:chOff x="4962300" y="3696348"/>
                <a:chExt cx="38255" cy="32773"/>
              </a:xfrm>
            </p:grpSpPr>
            <p:sp>
              <p:nvSpPr>
                <p:cNvPr id="4947" name="Google Shape;4947;p7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77"/>
              <p:cNvGrpSpPr/>
              <p:nvPr/>
            </p:nvGrpSpPr>
            <p:grpSpPr>
              <a:xfrm>
                <a:off x="4980185" y="3743349"/>
                <a:ext cx="31499" cy="26969"/>
                <a:chOff x="4980185" y="3743349"/>
                <a:chExt cx="31499" cy="26969"/>
              </a:xfrm>
            </p:grpSpPr>
            <p:sp>
              <p:nvSpPr>
                <p:cNvPr id="4950" name="Google Shape;4950;p7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77"/>
              <p:cNvGrpSpPr/>
              <p:nvPr/>
            </p:nvGrpSpPr>
            <p:grpSpPr>
              <a:xfrm>
                <a:off x="5013768" y="3734312"/>
                <a:ext cx="31499" cy="26969"/>
                <a:chOff x="5013768" y="3734312"/>
                <a:chExt cx="31499" cy="26969"/>
              </a:xfrm>
            </p:grpSpPr>
            <p:sp>
              <p:nvSpPr>
                <p:cNvPr id="4953" name="Google Shape;4953;p7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77"/>
              <p:cNvGrpSpPr/>
              <p:nvPr/>
            </p:nvGrpSpPr>
            <p:grpSpPr>
              <a:xfrm>
                <a:off x="5036703" y="3764545"/>
                <a:ext cx="31499" cy="26898"/>
                <a:chOff x="5036703" y="3764545"/>
                <a:chExt cx="31499" cy="26898"/>
              </a:xfrm>
            </p:grpSpPr>
            <p:sp>
              <p:nvSpPr>
                <p:cNvPr id="4956" name="Google Shape;4956;p7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77"/>
              <p:cNvGrpSpPr/>
              <p:nvPr/>
            </p:nvGrpSpPr>
            <p:grpSpPr>
              <a:xfrm>
                <a:off x="4953546" y="3768352"/>
                <a:ext cx="31405" cy="26898"/>
                <a:chOff x="4953546" y="3768352"/>
                <a:chExt cx="31405" cy="26898"/>
              </a:xfrm>
            </p:grpSpPr>
            <p:sp>
              <p:nvSpPr>
                <p:cNvPr id="4959" name="Google Shape;4959;p7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77"/>
              <p:cNvGrpSpPr/>
              <p:nvPr/>
            </p:nvGrpSpPr>
            <p:grpSpPr>
              <a:xfrm>
                <a:off x="4964770" y="3814016"/>
                <a:ext cx="31499" cy="26993"/>
                <a:chOff x="4964770" y="3814016"/>
                <a:chExt cx="31499" cy="26993"/>
              </a:xfrm>
            </p:grpSpPr>
            <p:sp>
              <p:nvSpPr>
                <p:cNvPr id="4962" name="Google Shape;4962;p7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77"/>
              <p:cNvGrpSpPr/>
              <p:nvPr/>
            </p:nvGrpSpPr>
            <p:grpSpPr>
              <a:xfrm>
                <a:off x="4923290" y="3800504"/>
                <a:ext cx="31468" cy="26898"/>
                <a:chOff x="4923290" y="3800504"/>
                <a:chExt cx="31468" cy="26898"/>
              </a:xfrm>
            </p:grpSpPr>
            <p:sp>
              <p:nvSpPr>
                <p:cNvPr id="4965" name="Google Shape;4965;p7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77"/>
              <p:cNvGrpSpPr/>
              <p:nvPr/>
            </p:nvGrpSpPr>
            <p:grpSpPr>
              <a:xfrm>
                <a:off x="5108534" y="3650943"/>
                <a:ext cx="31405" cy="26993"/>
                <a:chOff x="5108534" y="3650943"/>
                <a:chExt cx="31405" cy="26993"/>
              </a:xfrm>
            </p:grpSpPr>
            <p:sp>
              <p:nvSpPr>
                <p:cNvPr id="4968" name="Google Shape;4968;p7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77"/>
              <p:cNvGrpSpPr/>
              <p:nvPr/>
            </p:nvGrpSpPr>
            <p:grpSpPr>
              <a:xfrm>
                <a:off x="5119380" y="3760739"/>
                <a:ext cx="31499" cy="26993"/>
                <a:chOff x="5119380" y="3760739"/>
                <a:chExt cx="31499" cy="26993"/>
              </a:xfrm>
            </p:grpSpPr>
            <p:sp>
              <p:nvSpPr>
                <p:cNvPr id="4971" name="Google Shape;4971;p7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77"/>
              <p:cNvGrpSpPr/>
              <p:nvPr/>
            </p:nvGrpSpPr>
            <p:grpSpPr>
              <a:xfrm>
                <a:off x="5119380" y="3788235"/>
                <a:ext cx="31499" cy="26993"/>
                <a:chOff x="5119380" y="3788235"/>
                <a:chExt cx="31499" cy="26993"/>
              </a:xfrm>
            </p:grpSpPr>
            <p:sp>
              <p:nvSpPr>
                <p:cNvPr id="4974" name="Google Shape;4974;p7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77"/>
              <p:cNvGrpSpPr/>
              <p:nvPr/>
            </p:nvGrpSpPr>
            <p:grpSpPr>
              <a:xfrm>
                <a:off x="5158005" y="3875284"/>
                <a:ext cx="31405" cy="27001"/>
                <a:chOff x="5158005" y="3875284"/>
                <a:chExt cx="31405" cy="27001"/>
              </a:xfrm>
            </p:grpSpPr>
            <p:sp>
              <p:nvSpPr>
                <p:cNvPr id="4977" name="Google Shape;4977;p7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77"/>
              <p:cNvGrpSpPr/>
              <p:nvPr/>
            </p:nvGrpSpPr>
            <p:grpSpPr>
              <a:xfrm>
                <a:off x="5233163" y="3764545"/>
                <a:ext cx="31499" cy="26898"/>
                <a:chOff x="5233163" y="3764545"/>
                <a:chExt cx="31499" cy="26898"/>
              </a:xfrm>
            </p:grpSpPr>
            <p:sp>
              <p:nvSpPr>
                <p:cNvPr id="4980" name="Google Shape;4980;p7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77"/>
              <p:cNvGrpSpPr/>
              <p:nvPr/>
            </p:nvGrpSpPr>
            <p:grpSpPr>
              <a:xfrm>
                <a:off x="5276168" y="3805545"/>
                <a:ext cx="31499" cy="26906"/>
                <a:chOff x="5276168" y="3805545"/>
                <a:chExt cx="31499" cy="26906"/>
              </a:xfrm>
            </p:grpSpPr>
            <p:sp>
              <p:nvSpPr>
                <p:cNvPr id="4983" name="Google Shape;4983;p7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77"/>
              <p:cNvGrpSpPr/>
              <p:nvPr/>
            </p:nvGrpSpPr>
            <p:grpSpPr>
              <a:xfrm>
                <a:off x="5294053" y="3851933"/>
                <a:ext cx="31405" cy="26945"/>
                <a:chOff x="5294053" y="3851933"/>
                <a:chExt cx="31405" cy="26945"/>
              </a:xfrm>
            </p:grpSpPr>
            <p:sp>
              <p:nvSpPr>
                <p:cNvPr id="4986" name="Google Shape;4986;p7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77"/>
              <p:cNvGrpSpPr/>
              <p:nvPr/>
            </p:nvGrpSpPr>
            <p:grpSpPr>
              <a:xfrm>
                <a:off x="5341723" y="3851902"/>
                <a:ext cx="31405" cy="26977"/>
                <a:chOff x="5341723" y="3851902"/>
                <a:chExt cx="31405" cy="26977"/>
              </a:xfrm>
            </p:grpSpPr>
            <p:sp>
              <p:nvSpPr>
                <p:cNvPr id="4989" name="Google Shape;4989;p7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77"/>
              <p:cNvGrpSpPr/>
              <p:nvPr/>
            </p:nvGrpSpPr>
            <p:grpSpPr>
              <a:xfrm>
                <a:off x="5054871" y="3507855"/>
                <a:ext cx="31405" cy="26993"/>
                <a:chOff x="5054871" y="3507855"/>
                <a:chExt cx="31405" cy="26993"/>
              </a:xfrm>
            </p:grpSpPr>
            <p:sp>
              <p:nvSpPr>
                <p:cNvPr id="4992" name="Google Shape;4992;p7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77"/>
              <p:cNvGrpSpPr/>
              <p:nvPr/>
            </p:nvGrpSpPr>
            <p:grpSpPr>
              <a:xfrm>
                <a:off x="4876579" y="3675325"/>
                <a:ext cx="31405" cy="26969"/>
                <a:chOff x="4876579" y="3675325"/>
                <a:chExt cx="31405" cy="26969"/>
              </a:xfrm>
            </p:grpSpPr>
            <p:sp>
              <p:nvSpPr>
                <p:cNvPr id="4995" name="Google Shape;4995;p7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7"/>
              <p:cNvGrpSpPr/>
              <p:nvPr/>
            </p:nvGrpSpPr>
            <p:grpSpPr>
              <a:xfrm>
                <a:off x="4842233" y="3688333"/>
                <a:ext cx="31405" cy="26993"/>
                <a:chOff x="4842233" y="3688333"/>
                <a:chExt cx="31405" cy="26993"/>
              </a:xfrm>
            </p:grpSpPr>
            <p:sp>
              <p:nvSpPr>
                <p:cNvPr id="4998" name="Google Shape;4998;p7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77"/>
              <p:cNvGrpSpPr/>
              <p:nvPr/>
            </p:nvGrpSpPr>
            <p:grpSpPr>
              <a:xfrm>
                <a:off x="5187876" y="3608032"/>
                <a:ext cx="31405" cy="27001"/>
                <a:chOff x="5187876" y="3608032"/>
                <a:chExt cx="31405" cy="27001"/>
              </a:xfrm>
            </p:grpSpPr>
            <p:sp>
              <p:nvSpPr>
                <p:cNvPr id="5001" name="Google Shape;5001;p7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3" name="Google Shape;5003;p7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5" name="Google Shape;5005;p77"/>
              <p:cNvGrpSpPr/>
              <p:nvPr/>
            </p:nvGrpSpPr>
            <p:grpSpPr>
              <a:xfrm>
                <a:off x="5269224" y="3304167"/>
                <a:ext cx="40253" cy="34402"/>
                <a:chOff x="5269224" y="3304167"/>
                <a:chExt cx="40253" cy="34402"/>
              </a:xfrm>
            </p:grpSpPr>
            <p:sp>
              <p:nvSpPr>
                <p:cNvPr id="5006" name="Google Shape;5006;p7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77"/>
              <p:cNvGrpSpPr/>
              <p:nvPr/>
            </p:nvGrpSpPr>
            <p:grpSpPr>
              <a:xfrm>
                <a:off x="5327354" y="3476615"/>
                <a:ext cx="49864" cy="42723"/>
                <a:chOff x="5327354" y="3476615"/>
                <a:chExt cx="49864" cy="42723"/>
              </a:xfrm>
            </p:grpSpPr>
            <p:sp>
              <p:nvSpPr>
                <p:cNvPr id="5009" name="Google Shape;5009;p7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1" name="Google Shape;5011;p7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3" name="Google Shape;5013;p77"/>
              <p:cNvGrpSpPr/>
              <p:nvPr/>
            </p:nvGrpSpPr>
            <p:grpSpPr>
              <a:xfrm>
                <a:off x="5341723" y="3775957"/>
                <a:ext cx="31405" cy="26898"/>
                <a:chOff x="5341723" y="3775957"/>
                <a:chExt cx="31405" cy="26898"/>
              </a:xfrm>
            </p:grpSpPr>
            <p:sp>
              <p:nvSpPr>
                <p:cNvPr id="5014" name="Google Shape;5014;p7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77"/>
              <p:cNvGrpSpPr/>
              <p:nvPr/>
            </p:nvGrpSpPr>
            <p:grpSpPr>
              <a:xfrm>
                <a:off x="5439053" y="3699274"/>
                <a:ext cx="31405" cy="26898"/>
                <a:chOff x="5439053" y="3699274"/>
                <a:chExt cx="31405" cy="26898"/>
              </a:xfrm>
            </p:grpSpPr>
            <p:sp>
              <p:nvSpPr>
                <p:cNvPr id="5017" name="Google Shape;5017;p7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77"/>
              <p:cNvGrpSpPr/>
              <p:nvPr/>
            </p:nvGrpSpPr>
            <p:grpSpPr>
              <a:xfrm>
                <a:off x="5412414" y="3622307"/>
                <a:ext cx="31499" cy="26993"/>
                <a:chOff x="5412414" y="3622307"/>
                <a:chExt cx="31499" cy="26993"/>
              </a:xfrm>
            </p:grpSpPr>
            <p:sp>
              <p:nvSpPr>
                <p:cNvPr id="5020" name="Google Shape;5020;p7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7"/>
              <p:cNvGrpSpPr/>
              <p:nvPr/>
            </p:nvGrpSpPr>
            <p:grpSpPr>
              <a:xfrm>
                <a:off x="5476254" y="3473949"/>
                <a:ext cx="26835" cy="26930"/>
                <a:chOff x="5476254" y="3473949"/>
                <a:chExt cx="26835" cy="26930"/>
              </a:xfrm>
            </p:grpSpPr>
            <p:sp>
              <p:nvSpPr>
                <p:cNvPr id="5023" name="Google Shape;5023;p7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77"/>
              <p:cNvGrpSpPr/>
              <p:nvPr/>
            </p:nvGrpSpPr>
            <p:grpSpPr>
              <a:xfrm>
                <a:off x="5564547" y="3481594"/>
                <a:ext cx="31397" cy="26898"/>
                <a:chOff x="5564547" y="3481594"/>
                <a:chExt cx="31397" cy="26898"/>
              </a:xfrm>
            </p:grpSpPr>
            <p:sp>
              <p:nvSpPr>
                <p:cNvPr id="5026" name="Google Shape;5026;p7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7"/>
              <p:cNvGrpSpPr/>
              <p:nvPr/>
            </p:nvGrpSpPr>
            <p:grpSpPr>
              <a:xfrm>
                <a:off x="5534101" y="3470174"/>
                <a:ext cx="31397" cy="26906"/>
                <a:chOff x="5534101" y="3470174"/>
                <a:chExt cx="31397" cy="26906"/>
              </a:xfrm>
            </p:grpSpPr>
            <p:sp>
              <p:nvSpPr>
                <p:cNvPr id="5029" name="Google Shape;5029;p7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77"/>
              <p:cNvGrpSpPr/>
              <p:nvPr/>
            </p:nvGrpSpPr>
            <p:grpSpPr>
              <a:xfrm>
                <a:off x="5610879" y="3314486"/>
                <a:ext cx="31499" cy="26938"/>
                <a:chOff x="5610879" y="3314486"/>
                <a:chExt cx="31499" cy="26938"/>
              </a:xfrm>
            </p:grpSpPr>
            <p:sp>
              <p:nvSpPr>
                <p:cNvPr id="5032" name="Google Shape;5032;p7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77"/>
              <p:cNvGrpSpPr/>
              <p:nvPr/>
            </p:nvGrpSpPr>
            <p:grpSpPr>
              <a:xfrm>
                <a:off x="4834525" y="3501382"/>
                <a:ext cx="31499" cy="26898"/>
                <a:chOff x="4834525" y="3501382"/>
                <a:chExt cx="31499" cy="26898"/>
              </a:xfrm>
            </p:grpSpPr>
            <p:sp>
              <p:nvSpPr>
                <p:cNvPr id="5035" name="Google Shape;5035;p7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7"/>
              <p:cNvGrpSpPr/>
              <p:nvPr/>
            </p:nvGrpSpPr>
            <p:grpSpPr>
              <a:xfrm>
                <a:off x="4898460" y="3580158"/>
                <a:ext cx="31405" cy="26898"/>
                <a:chOff x="4898460" y="3580158"/>
                <a:chExt cx="31405" cy="26898"/>
              </a:xfrm>
            </p:grpSpPr>
            <p:sp>
              <p:nvSpPr>
                <p:cNvPr id="5038" name="Google Shape;5038;p7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77"/>
              <p:cNvGrpSpPr/>
              <p:nvPr/>
            </p:nvGrpSpPr>
            <p:grpSpPr>
              <a:xfrm>
                <a:off x="4882667" y="3608032"/>
                <a:ext cx="31499" cy="27001"/>
                <a:chOff x="4882667" y="3608032"/>
                <a:chExt cx="31499" cy="27001"/>
              </a:xfrm>
            </p:grpSpPr>
            <p:sp>
              <p:nvSpPr>
                <p:cNvPr id="5041" name="Google Shape;5041;p7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77"/>
              <p:cNvGrpSpPr/>
              <p:nvPr/>
            </p:nvGrpSpPr>
            <p:grpSpPr>
              <a:xfrm>
                <a:off x="4843373" y="3631407"/>
                <a:ext cx="16273" cy="16186"/>
                <a:chOff x="4843373" y="3631407"/>
                <a:chExt cx="16273" cy="16186"/>
              </a:xfrm>
            </p:grpSpPr>
            <p:sp>
              <p:nvSpPr>
                <p:cNvPr id="5044" name="Google Shape;5044;p7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7"/>
              <p:cNvGrpSpPr/>
              <p:nvPr/>
            </p:nvGrpSpPr>
            <p:grpSpPr>
              <a:xfrm>
                <a:off x="4727773" y="3591578"/>
                <a:ext cx="31499" cy="26898"/>
                <a:chOff x="4727773" y="3591578"/>
                <a:chExt cx="31499" cy="26898"/>
              </a:xfrm>
            </p:grpSpPr>
            <p:sp>
              <p:nvSpPr>
                <p:cNvPr id="5047" name="Google Shape;5047;p7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9" name="Google Shape;5049;p7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1" name="Google Shape;5051;p77"/>
              <p:cNvGrpSpPr/>
              <p:nvPr/>
            </p:nvGrpSpPr>
            <p:grpSpPr>
              <a:xfrm>
                <a:off x="4609421" y="3577398"/>
                <a:ext cx="31499" cy="27001"/>
                <a:chOff x="4609421" y="3577398"/>
                <a:chExt cx="31499" cy="27001"/>
              </a:xfrm>
            </p:grpSpPr>
            <p:sp>
              <p:nvSpPr>
                <p:cNvPr id="5052" name="Google Shape;5052;p7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77"/>
              <p:cNvGrpSpPr/>
              <p:nvPr/>
            </p:nvGrpSpPr>
            <p:grpSpPr>
              <a:xfrm>
                <a:off x="4649289" y="3577398"/>
                <a:ext cx="31499" cy="27001"/>
                <a:chOff x="4649289" y="3577398"/>
                <a:chExt cx="31499" cy="27001"/>
              </a:xfrm>
            </p:grpSpPr>
            <p:sp>
              <p:nvSpPr>
                <p:cNvPr id="5055" name="Google Shape;5055;p7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77"/>
              <p:cNvGrpSpPr/>
              <p:nvPr/>
            </p:nvGrpSpPr>
            <p:grpSpPr>
              <a:xfrm>
                <a:off x="4605614" y="3639523"/>
                <a:ext cx="31499" cy="26906"/>
                <a:chOff x="4605614" y="3639523"/>
                <a:chExt cx="31499" cy="26906"/>
              </a:xfrm>
            </p:grpSpPr>
            <p:sp>
              <p:nvSpPr>
                <p:cNvPr id="5058" name="Google Shape;5058;p7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77"/>
              <p:cNvGrpSpPr/>
              <p:nvPr/>
            </p:nvGrpSpPr>
            <p:grpSpPr>
              <a:xfrm>
                <a:off x="4785149" y="3618846"/>
                <a:ext cx="26930" cy="26843"/>
                <a:chOff x="4785149" y="3618846"/>
                <a:chExt cx="26930" cy="26843"/>
              </a:xfrm>
            </p:grpSpPr>
            <p:sp>
              <p:nvSpPr>
                <p:cNvPr id="5061" name="Google Shape;5061;p7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7"/>
              <p:cNvGrpSpPr/>
              <p:nvPr/>
            </p:nvGrpSpPr>
            <p:grpSpPr>
              <a:xfrm>
                <a:off x="4810167" y="3601567"/>
                <a:ext cx="31405" cy="26898"/>
                <a:chOff x="4810167" y="3601567"/>
                <a:chExt cx="31405" cy="26898"/>
              </a:xfrm>
            </p:grpSpPr>
            <p:sp>
              <p:nvSpPr>
                <p:cNvPr id="5064" name="Google Shape;5064;p7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77"/>
              <p:cNvGrpSpPr/>
              <p:nvPr/>
            </p:nvGrpSpPr>
            <p:grpSpPr>
              <a:xfrm>
                <a:off x="4831002" y="3373230"/>
                <a:ext cx="31405" cy="26898"/>
                <a:chOff x="4831002" y="3373230"/>
                <a:chExt cx="31405" cy="26898"/>
              </a:xfrm>
            </p:grpSpPr>
            <p:sp>
              <p:nvSpPr>
                <p:cNvPr id="5067" name="Google Shape;5067;p7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77"/>
              <p:cNvGrpSpPr/>
              <p:nvPr/>
            </p:nvGrpSpPr>
            <p:grpSpPr>
              <a:xfrm>
                <a:off x="4719311" y="3355054"/>
                <a:ext cx="31499" cy="27001"/>
                <a:chOff x="4719311" y="3355054"/>
                <a:chExt cx="31499" cy="27001"/>
              </a:xfrm>
            </p:grpSpPr>
            <p:sp>
              <p:nvSpPr>
                <p:cNvPr id="5070" name="Google Shape;5070;p7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77"/>
              <p:cNvGrpSpPr/>
              <p:nvPr/>
            </p:nvGrpSpPr>
            <p:grpSpPr>
              <a:xfrm>
                <a:off x="4798755" y="3450260"/>
                <a:ext cx="26930" cy="26930"/>
                <a:chOff x="4798755" y="3450260"/>
                <a:chExt cx="26930" cy="26930"/>
              </a:xfrm>
            </p:grpSpPr>
            <p:sp>
              <p:nvSpPr>
                <p:cNvPr id="5073" name="Google Shape;5073;p7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77"/>
              <p:cNvGrpSpPr/>
              <p:nvPr/>
            </p:nvGrpSpPr>
            <p:grpSpPr>
              <a:xfrm>
                <a:off x="4645576" y="3467555"/>
                <a:ext cx="31405" cy="26953"/>
                <a:chOff x="4645576" y="3467555"/>
                <a:chExt cx="31405" cy="26953"/>
              </a:xfrm>
            </p:grpSpPr>
            <p:sp>
              <p:nvSpPr>
                <p:cNvPr id="5076" name="Google Shape;5076;p7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77"/>
              <p:cNvGrpSpPr/>
              <p:nvPr/>
            </p:nvGrpSpPr>
            <p:grpSpPr>
              <a:xfrm>
                <a:off x="4687631" y="3583965"/>
                <a:ext cx="31499" cy="26898"/>
                <a:chOff x="4687631" y="3583965"/>
                <a:chExt cx="31499" cy="26898"/>
              </a:xfrm>
            </p:grpSpPr>
            <p:sp>
              <p:nvSpPr>
                <p:cNvPr id="5079" name="Google Shape;5079;p7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77"/>
              <p:cNvGrpSpPr/>
              <p:nvPr/>
            </p:nvGrpSpPr>
            <p:grpSpPr>
              <a:xfrm>
                <a:off x="4719311" y="3471314"/>
                <a:ext cx="31499" cy="27001"/>
                <a:chOff x="4719311" y="3471314"/>
                <a:chExt cx="31499" cy="27001"/>
              </a:xfrm>
            </p:grpSpPr>
            <p:sp>
              <p:nvSpPr>
                <p:cNvPr id="5082" name="Google Shape;5082;p7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7"/>
              <p:cNvGrpSpPr/>
              <p:nvPr/>
            </p:nvGrpSpPr>
            <p:grpSpPr>
              <a:xfrm>
                <a:off x="4719311" y="3434404"/>
                <a:ext cx="31499" cy="26898"/>
                <a:chOff x="4719311" y="3434404"/>
                <a:chExt cx="31499" cy="26898"/>
              </a:xfrm>
            </p:grpSpPr>
            <p:sp>
              <p:nvSpPr>
                <p:cNvPr id="5085" name="Google Shape;5085;p7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77"/>
              <p:cNvGrpSpPr/>
              <p:nvPr/>
            </p:nvGrpSpPr>
            <p:grpSpPr>
              <a:xfrm>
                <a:off x="4768876" y="3401772"/>
                <a:ext cx="31499" cy="26898"/>
                <a:chOff x="4768876" y="3401772"/>
                <a:chExt cx="31499" cy="26898"/>
              </a:xfrm>
            </p:grpSpPr>
            <p:sp>
              <p:nvSpPr>
                <p:cNvPr id="5088" name="Google Shape;5088;p7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77"/>
              <p:cNvGrpSpPr/>
              <p:nvPr/>
            </p:nvGrpSpPr>
            <p:grpSpPr>
              <a:xfrm>
                <a:off x="4762214" y="3471377"/>
                <a:ext cx="26938" cy="26938"/>
                <a:chOff x="4762214" y="3471377"/>
                <a:chExt cx="26938" cy="26938"/>
              </a:xfrm>
            </p:grpSpPr>
            <p:sp>
              <p:nvSpPr>
                <p:cNvPr id="5091" name="Google Shape;5091;p7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77"/>
              <p:cNvGrpSpPr/>
              <p:nvPr/>
            </p:nvGrpSpPr>
            <p:grpSpPr>
              <a:xfrm>
                <a:off x="4790473" y="3344782"/>
                <a:ext cx="31405" cy="26898"/>
                <a:chOff x="4790473" y="3344782"/>
                <a:chExt cx="31405" cy="26898"/>
              </a:xfrm>
            </p:grpSpPr>
            <p:sp>
              <p:nvSpPr>
                <p:cNvPr id="5094" name="Google Shape;5094;p7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77"/>
              <p:cNvGrpSpPr/>
              <p:nvPr/>
            </p:nvGrpSpPr>
            <p:grpSpPr>
              <a:xfrm>
                <a:off x="4823774" y="3950733"/>
                <a:ext cx="37398" cy="32034"/>
                <a:chOff x="4823774" y="3950733"/>
                <a:chExt cx="37398" cy="32034"/>
              </a:xfrm>
            </p:grpSpPr>
            <p:sp>
              <p:nvSpPr>
                <p:cNvPr id="5097" name="Google Shape;5097;p7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77"/>
              <p:cNvGrpSpPr/>
              <p:nvPr/>
            </p:nvGrpSpPr>
            <p:grpSpPr>
              <a:xfrm>
                <a:off x="4823396" y="4110566"/>
                <a:ext cx="31405" cy="26906"/>
                <a:chOff x="4823396" y="4110566"/>
                <a:chExt cx="31405" cy="26906"/>
              </a:xfrm>
            </p:grpSpPr>
            <p:sp>
              <p:nvSpPr>
                <p:cNvPr id="5100" name="Google Shape;5100;p7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77"/>
              <p:cNvGrpSpPr/>
              <p:nvPr/>
            </p:nvGrpSpPr>
            <p:grpSpPr>
              <a:xfrm>
                <a:off x="4838332" y="3821150"/>
                <a:ext cx="31499" cy="26898"/>
                <a:chOff x="4838332" y="3821150"/>
                <a:chExt cx="31499" cy="26898"/>
              </a:xfrm>
            </p:grpSpPr>
            <p:sp>
              <p:nvSpPr>
                <p:cNvPr id="5103" name="Google Shape;5103;p7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77"/>
              <p:cNvGrpSpPr/>
              <p:nvPr/>
            </p:nvGrpSpPr>
            <p:grpSpPr>
              <a:xfrm>
                <a:off x="4661275" y="3815007"/>
                <a:ext cx="36824" cy="31523"/>
                <a:chOff x="4661275" y="3815007"/>
                <a:chExt cx="36824" cy="31523"/>
              </a:xfrm>
            </p:grpSpPr>
            <p:sp>
              <p:nvSpPr>
                <p:cNvPr id="5106" name="Google Shape;5106;p7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77"/>
              <p:cNvGrpSpPr/>
              <p:nvPr/>
            </p:nvGrpSpPr>
            <p:grpSpPr>
              <a:xfrm>
                <a:off x="4558998" y="3851037"/>
                <a:ext cx="33591" cy="28699"/>
                <a:chOff x="4558998" y="3851037"/>
                <a:chExt cx="33591" cy="28699"/>
              </a:xfrm>
            </p:grpSpPr>
            <p:sp>
              <p:nvSpPr>
                <p:cNvPr id="5109" name="Google Shape;5109;p7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77"/>
              <p:cNvGrpSpPr/>
              <p:nvPr/>
            </p:nvGrpSpPr>
            <p:grpSpPr>
              <a:xfrm>
                <a:off x="4696762" y="3638587"/>
                <a:ext cx="33591" cy="28794"/>
                <a:chOff x="4696762" y="3638587"/>
                <a:chExt cx="33591" cy="28794"/>
              </a:xfrm>
            </p:grpSpPr>
            <p:sp>
              <p:nvSpPr>
                <p:cNvPr id="5112" name="Google Shape;5112;p7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77"/>
              <p:cNvGrpSpPr/>
              <p:nvPr/>
            </p:nvGrpSpPr>
            <p:grpSpPr>
              <a:xfrm>
                <a:off x="4929479" y="3939140"/>
                <a:ext cx="33497" cy="28692"/>
                <a:chOff x="4929479" y="3939140"/>
                <a:chExt cx="33497" cy="28692"/>
              </a:xfrm>
            </p:grpSpPr>
            <p:sp>
              <p:nvSpPr>
                <p:cNvPr id="5115" name="Google Shape;5115;p7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77"/>
              <p:cNvGrpSpPr/>
              <p:nvPr/>
            </p:nvGrpSpPr>
            <p:grpSpPr>
              <a:xfrm>
                <a:off x="4907119" y="3986039"/>
                <a:ext cx="33497" cy="28699"/>
                <a:chOff x="4907119" y="3986039"/>
                <a:chExt cx="33497" cy="28699"/>
              </a:xfrm>
            </p:grpSpPr>
            <p:sp>
              <p:nvSpPr>
                <p:cNvPr id="5118" name="Google Shape;5118;p7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77"/>
              <p:cNvGrpSpPr/>
              <p:nvPr/>
            </p:nvGrpSpPr>
            <p:grpSpPr>
              <a:xfrm>
                <a:off x="4911783" y="4048102"/>
                <a:ext cx="33591" cy="28762"/>
                <a:chOff x="4911783" y="4048102"/>
                <a:chExt cx="33591" cy="28762"/>
              </a:xfrm>
            </p:grpSpPr>
            <p:sp>
              <p:nvSpPr>
                <p:cNvPr id="5121" name="Google Shape;5121;p7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7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77"/>
              <p:cNvGrpSpPr/>
              <p:nvPr/>
            </p:nvGrpSpPr>
            <p:grpSpPr>
              <a:xfrm>
                <a:off x="4762623" y="3837847"/>
                <a:ext cx="42416" cy="36273"/>
                <a:chOff x="4762623" y="3837847"/>
                <a:chExt cx="42416" cy="36273"/>
              </a:xfrm>
            </p:grpSpPr>
            <p:sp>
              <p:nvSpPr>
                <p:cNvPr id="5126" name="Google Shape;5126;p7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77"/>
              <p:cNvGrpSpPr/>
              <p:nvPr/>
            </p:nvGrpSpPr>
            <p:grpSpPr>
              <a:xfrm>
                <a:off x="4746044" y="4104966"/>
                <a:ext cx="33497" cy="28699"/>
                <a:chOff x="4746044" y="4104966"/>
                <a:chExt cx="33497" cy="28699"/>
              </a:xfrm>
            </p:grpSpPr>
            <p:sp>
              <p:nvSpPr>
                <p:cNvPr id="5129" name="Google Shape;5129;p7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77"/>
              <p:cNvGrpSpPr/>
              <p:nvPr/>
            </p:nvGrpSpPr>
            <p:grpSpPr>
              <a:xfrm>
                <a:off x="4859646" y="4162554"/>
                <a:ext cx="33591" cy="28762"/>
                <a:chOff x="4859646" y="4162554"/>
                <a:chExt cx="33591" cy="28762"/>
              </a:xfrm>
            </p:grpSpPr>
            <p:sp>
              <p:nvSpPr>
                <p:cNvPr id="5132" name="Google Shape;5132;p7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4" name="Google Shape;5134;p77"/>
            <p:cNvGrpSpPr/>
            <p:nvPr/>
          </p:nvGrpSpPr>
          <p:grpSpPr>
            <a:xfrm>
              <a:off x="3597785" y="3274438"/>
              <a:ext cx="855610" cy="1122100"/>
              <a:chOff x="3597785" y="3274438"/>
              <a:chExt cx="855610" cy="1122100"/>
            </a:xfrm>
          </p:grpSpPr>
          <p:grpSp>
            <p:nvGrpSpPr>
              <p:cNvPr id="5135" name="Google Shape;5135;p77"/>
              <p:cNvGrpSpPr/>
              <p:nvPr/>
            </p:nvGrpSpPr>
            <p:grpSpPr>
              <a:xfrm>
                <a:off x="3617857" y="3284717"/>
                <a:ext cx="826785" cy="1099165"/>
                <a:chOff x="3617857" y="3284717"/>
                <a:chExt cx="826785" cy="1099165"/>
              </a:xfrm>
            </p:grpSpPr>
            <p:sp>
              <p:nvSpPr>
                <p:cNvPr id="5136" name="Google Shape;5136;p7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7"/>
              <p:cNvGrpSpPr/>
              <p:nvPr/>
            </p:nvGrpSpPr>
            <p:grpSpPr>
              <a:xfrm>
                <a:off x="4180904" y="4251758"/>
                <a:ext cx="37783" cy="32420"/>
                <a:chOff x="4180904" y="4251758"/>
                <a:chExt cx="37783" cy="32420"/>
              </a:xfrm>
            </p:grpSpPr>
            <p:sp>
              <p:nvSpPr>
                <p:cNvPr id="5193" name="Google Shape;5193;p7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77"/>
              <p:cNvGrpSpPr/>
              <p:nvPr/>
            </p:nvGrpSpPr>
            <p:grpSpPr>
              <a:xfrm>
                <a:off x="4201644" y="4081324"/>
                <a:ext cx="37783" cy="32364"/>
                <a:chOff x="4201644" y="4081324"/>
                <a:chExt cx="37783" cy="32364"/>
              </a:xfrm>
            </p:grpSpPr>
            <p:sp>
              <p:nvSpPr>
                <p:cNvPr id="5196" name="Google Shape;5196;p7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77"/>
              <p:cNvGrpSpPr/>
              <p:nvPr/>
            </p:nvGrpSpPr>
            <p:grpSpPr>
              <a:xfrm>
                <a:off x="4284416" y="3887428"/>
                <a:ext cx="37783" cy="32451"/>
                <a:chOff x="4284416" y="3887428"/>
                <a:chExt cx="37783" cy="32451"/>
              </a:xfrm>
            </p:grpSpPr>
            <p:sp>
              <p:nvSpPr>
                <p:cNvPr id="5199" name="Google Shape;5199;p7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77"/>
              <p:cNvGrpSpPr/>
              <p:nvPr/>
            </p:nvGrpSpPr>
            <p:grpSpPr>
              <a:xfrm>
                <a:off x="4223721" y="3860404"/>
                <a:ext cx="37870" cy="32364"/>
                <a:chOff x="4223721" y="3860404"/>
                <a:chExt cx="37870" cy="32364"/>
              </a:xfrm>
            </p:grpSpPr>
            <p:sp>
              <p:nvSpPr>
                <p:cNvPr id="5202" name="Google Shape;5202;p7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77"/>
              <p:cNvGrpSpPr/>
              <p:nvPr/>
            </p:nvGrpSpPr>
            <p:grpSpPr>
              <a:xfrm>
                <a:off x="4104889" y="3699242"/>
                <a:ext cx="37776" cy="32357"/>
                <a:chOff x="4104889" y="3699242"/>
                <a:chExt cx="37776" cy="32357"/>
              </a:xfrm>
            </p:grpSpPr>
            <p:sp>
              <p:nvSpPr>
                <p:cNvPr id="5205" name="Google Shape;5205;p7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77"/>
              <p:cNvGrpSpPr/>
              <p:nvPr/>
            </p:nvGrpSpPr>
            <p:grpSpPr>
              <a:xfrm>
                <a:off x="4143608" y="3475121"/>
                <a:ext cx="37878" cy="32420"/>
                <a:chOff x="4143608" y="3475121"/>
                <a:chExt cx="37878" cy="32420"/>
              </a:xfrm>
            </p:grpSpPr>
            <p:sp>
              <p:nvSpPr>
                <p:cNvPr id="5208" name="Google Shape;5208;p7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77"/>
              <p:cNvGrpSpPr/>
              <p:nvPr/>
            </p:nvGrpSpPr>
            <p:grpSpPr>
              <a:xfrm>
                <a:off x="4217248" y="3570893"/>
                <a:ext cx="37776" cy="32364"/>
                <a:chOff x="4217248" y="3570893"/>
                <a:chExt cx="37776" cy="32364"/>
              </a:xfrm>
            </p:grpSpPr>
            <p:sp>
              <p:nvSpPr>
                <p:cNvPr id="5211" name="Google Shape;5211;p7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77"/>
              <p:cNvGrpSpPr/>
              <p:nvPr/>
            </p:nvGrpSpPr>
            <p:grpSpPr>
              <a:xfrm>
                <a:off x="4255307" y="3431612"/>
                <a:ext cx="37776" cy="32451"/>
                <a:chOff x="4255307" y="3431612"/>
                <a:chExt cx="37776" cy="32451"/>
              </a:xfrm>
            </p:grpSpPr>
            <p:sp>
              <p:nvSpPr>
                <p:cNvPr id="5214" name="Google Shape;5214;p7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77"/>
              <p:cNvGrpSpPr/>
              <p:nvPr/>
            </p:nvGrpSpPr>
            <p:grpSpPr>
              <a:xfrm>
                <a:off x="3853052" y="3577398"/>
                <a:ext cx="37776" cy="32420"/>
                <a:chOff x="3853052" y="3577398"/>
                <a:chExt cx="37776" cy="32420"/>
              </a:xfrm>
            </p:grpSpPr>
            <p:sp>
              <p:nvSpPr>
                <p:cNvPr id="5217" name="Google Shape;5217;p7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77"/>
              <p:cNvGrpSpPr/>
              <p:nvPr/>
            </p:nvGrpSpPr>
            <p:grpSpPr>
              <a:xfrm>
                <a:off x="4039908" y="3412107"/>
                <a:ext cx="37776" cy="32357"/>
                <a:chOff x="4039908" y="3412107"/>
                <a:chExt cx="37776" cy="32357"/>
              </a:xfrm>
            </p:grpSpPr>
            <p:sp>
              <p:nvSpPr>
                <p:cNvPr id="5220" name="Google Shape;5220;p7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77"/>
              <p:cNvGrpSpPr/>
              <p:nvPr/>
            </p:nvGrpSpPr>
            <p:grpSpPr>
              <a:xfrm>
                <a:off x="4017360" y="3342061"/>
                <a:ext cx="37870" cy="32380"/>
                <a:chOff x="4017360" y="3342061"/>
                <a:chExt cx="37870" cy="32380"/>
              </a:xfrm>
            </p:grpSpPr>
            <p:sp>
              <p:nvSpPr>
                <p:cNvPr id="5223" name="Google Shape;5223;p7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5" name="Google Shape;5225;p7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7" name="Google Shape;5227;p77"/>
              <p:cNvGrpSpPr/>
              <p:nvPr/>
            </p:nvGrpSpPr>
            <p:grpSpPr>
              <a:xfrm>
                <a:off x="3750870" y="3418650"/>
                <a:ext cx="37776" cy="32380"/>
                <a:chOff x="3750870" y="3418650"/>
                <a:chExt cx="37776" cy="32380"/>
              </a:xfrm>
            </p:grpSpPr>
            <p:sp>
              <p:nvSpPr>
                <p:cNvPr id="5228" name="Google Shape;5228;p7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77"/>
              <p:cNvGrpSpPr/>
              <p:nvPr/>
            </p:nvGrpSpPr>
            <p:grpSpPr>
              <a:xfrm>
                <a:off x="3632509" y="3274438"/>
                <a:ext cx="37783" cy="32357"/>
                <a:chOff x="3632509" y="3274438"/>
                <a:chExt cx="37783" cy="32357"/>
              </a:xfrm>
            </p:grpSpPr>
            <p:sp>
              <p:nvSpPr>
                <p:cNvPr id="5231" name="Google Shape;5231;p7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77"/>
              <p:cNvGrpSpPr/>
              <p:nvPr/>
            </p:nvGrpSpPr>
            <p:grpSpPr>
              <a:xfrm>
                <a:off x="3906424" y="3297561"/>
                <a:ext cx="37776" cy="32451"/>
                <a:chOff x="3906424" y="3297561"/>
                <a:chExt cx="37776" cy="32451"/>
              </a:xfrm>
            </p:grpSpPr>
            <p:sp>
              <p:nvSpPr>
                <p:cNvPr id="5234" name="Google Shape;5234;p7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77"/>
              <p:cNvGrpSpPr/>
              <p:nvPr/>
            </p:nvGrpSpPr>
            <p:grpSpPr>
              <a:xfrm>
                <a:off x="3866084" y="3412107"/>
                <a:ext cx="37776" cy="32357"/>
                <a:chOff x="3866084" y="3412107"/>
                <a:chExt cx="37776" cy="32357"/>
              </a:xfrm>
            </p:grpSpPr>
            <p:sp>
              <p:nvSpPr>
                <p:cNvPr id="5237" name="Google Shape;5237;p7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77"/>
              <p:cNvGrpSpPr/>
              <p:nvPr/>
            </p:nvGrpSpPr>
            <p:grpSpPr>
              <a:xfrm>
                <a:off x="4023919" y="3766409"/>
                <a:ext cx="37783" cy="32357"/>
                <a:chOff x="4023919" y="3766409"/>
                <a:chExt cx="37783" cy="32357"/>
              </a:xfrm>
            </p:grpSpPr>
            <p:sp>
              <p:nvSpPr>
                <p:cNvPr id="5240" name="Google Shape;5240;p7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77"/>
              <p:cNvGrpSpPr/>
              <p:nvPr/>
            </p:nvGrpSpPr>
            <p:grpSpPr>
              <a:xfrm>
                <a:off x="3973882" y="3779449"/>
                <a:ext cx="37776" cy="32357"/>
                <a:chOff x="3973882" y="3779449"/>
                <a:chExt cx="37776" cy="32357"/>
              </a:xfrm>
            </p:grpSpPr>
            <p:sp>
              <p:nvSpPr>
                <p:cNvPr id="5243" name="Google Shape;5243;p7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77"/>
              <p:cNvGrpSpPr/>
              <p:nvPr/>
            </p:nvGrpSpPr>
            <p:grpSpPr>
              <a:xfrm>
                <a:off x="4073398" y="3838028"/>
                <a:ext cx="37776" cy="32380"/>
                <a:chOff x="4073398" y="3838028"/>
                <a:chExt cx="37776" cy="32380"/>
              </a:xfrm>
            </p:grpSpPr>
            <p:sp>
              <p:nvSpPr>
                <p:cNvPr id="5246" name="Google Shape;5246;p7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77"/>
              <p:cNvGrpSpPr/>
              <p:nvPr/>
            </p:nvGrpSpPr>
            <p:grpSpPr>
              <a:xfrm>
                <a:off x="4342672" y="4144496"/>
                <a:ext cx="37752" cy="32364"/>
                <a:chOff x="4342672" y="4144496"/>
                <a:chExt cx="37752" cy="32364"/>
              </a:xfrm>
            </p:grpSpPr>
            <p:sp>
              <p:nvSpPr>
                <p:cNvPr id="5249" name="Google Shape;5249;p7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77"/>
              <p:cNvGrpSpPr/>
              <p:nvPr/>
            </p:nvGrpSpPr>
            <p:grpSpPr>
              <a:xfrm>
                <a:off x="4406386" y="4056872"/>
                <a:ext cx="37783" cy="32364"/>
                <a:chOff x="4406386" y="4056872"/>
                <a:chExt cx="37783" cy="32364"/>
              </a:xfrm>
            </p:grpSpPr>
            <p:sp>
              <p:nvSpPr>
                <p:cNvPr id="5252" name="Google Shape;5252;p7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7"/>
              <p:cNvGrpSpPr/>
              <p:nvPr/>
            </p:nvGrpSpPr>
            <p:grpSpPr>
              <a:xfrm>
                <a:off x="4284416" y="4245254"/>
                <a:ext cx="37783" cy="32357"/>
                <a:chOff x="4284416" y="4245254"/>
                <a:chExt cx="37783" cy="32357"/>
              </a:xfrm>
            </p:grpSpPr>
            <p:sp>
              <p:nvSpPr>
                <p:cNvPr id="5255" name="Google Shape;5255;p7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77"/>
              <p:cNvGrpSpPr/>
              <p:nvPr/>
            </p:nvGrpSpPr>
            <p:grpSpPr>
              <a:xfrm>
                <a:off x="4219057" y="4331258"/>
                <a:ext cx="37776" cy="32364"/>
                <a:chOff x="4219057" y="4331258"/>
                <a:chExt cx="37776" cy="32364"/>
              </a:xfrm>
            </p:grpSpPr>
            <p:sp>
              <p:nvSpPr>
                <p:cNvPr id="5258" name="Google Shape;5258;p7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77"/>
              <p:cNvGrpSpPr/>
              <p:nvPr/>
            </p:nvGrpSpPr>
            <p:grpSpPr>
              <a:xfrm>
                <a:off x="4204122" y="4141688"/>
                <a:ext cx="33497" cy="28699"/>
                <a:chOff x="4204122" y="4141688"/>
                <a:chExt cx="33497" cy="28699"/>
              </a:xfrm>
            </p:grpSpPr>
            <p:sp>
              <p:nvSpPr>
                <p:cNvPr id="5261" name="Google Shape;5261;p7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77"/>
              <p:cNvGrpSpPr/>
              <p:nvPr/>
            </p:nvGrpSpPr>
            <p:grpSpPr>
              <a:xfrm>
                <a:off x="4301546" y="4003869"/>
                <a:ext cx="38916" cy="33324"/>
                <a:chOff x="4301546" y="4003869"/>
                <a:chExt cx="38916" cy="33324"/>
              </a:xfrm>
            </p:grpSpPr>
            <p:sp>
              <p:nvSpPr>
                <p:cNvPr id="5264" name="Google Shape;5264;p7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77"/>
              <p:cNvGrpSpPr/>
              <p:nvPr/>
            </p:nvGrpSpPr>
            <p:grpSpPr>
              <a:xfrm>
                <a:off x="4210681" y="3924669"/>
                <a:ext cx="36549" cy="31366"/>
                <a:chOff x="4210681" y="3924669"/>
                <a:chExt cx="36549" cy="31366"/>
              </a:xfrm>
            </p:grpSpPr>
            <p:sp>
              <p:nvSpPr>
                <p:cNvPr id="5267" name="Google Shape;5267;p7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77"/>
              <p:cNvGrpSpPr/>
              <p:nvPr/>
            </p:nvGrpSpPr>
            <p:grpSpPr>
              <a:xfrm>
                <a:off x="3987771" y="3628874"/>
                <a:ext cx="31499" cy="26993"/>
                <a:chOff x="3987771" y="3628874"/>
                <a:chExt cx="31499" cy="26993"/>
              </a:xfrm>
            </p:grpSpPr>
            <p:sp>
              <p:nvSpPr>
                <p:cNvPr id="5270" name="Google Shape;5270;p7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77"/>
              <p:cNvGrpSpPr/>
              <p:nvPr/>
            </p:nvGrpSpPr>
            <p:grpSpPr>
              <a:xfrm>
                <a:off x="4087382" y="3775674"/>
                <a:ext cx="31405" cy="26898"/>
                <a:chOff x="4087382" y="3775674"/>
                <a:chExt cx="31405" cy="26898"/>
              </a:xfrm>
            </p:grpSpPr>
            <p:sp>
              <p:nvSpPr>
                <p:cNvPr id="5273" name="Google Shape;5273;p7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77"/>
              <p:cNvGrpSpPr/>
              <p:nvPr/>
            </p:nvGrpSpPr>
            <p:grpSpPr>
              <a:xfrm>
                <a:off x="4118873" y="3856637"/>
                <a:ext cx="31405" cy="26906"/>
                <a:chOff x="4118873" y="3856637"/>
                <a:chExt cx="31405" cy="26906"/>
              </a:xfrm>
            </p:grpSpPr>
            <p:sp>
              <p:nvSpPr>
                <p:cNvPr id="5276" name="Google Shape;5276;p7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7"/>
              <p:cNvGrpSpPr/>
              <p:nvPr/>
            </p:nvGrpSpPr>
            <p:grpSpPr>
              <a:xfrm>
                <a:off x="4168541" y="3639523"/>
                <a:ext cx="31499" cy="26906"/>
                <a:chOff x="4168541" y="3639523"/>
                <a:chExt cx="31499" cy="26906"/>
              </a:xfrm>
            </p:grpSpPr>
            <p:sp>
              <p:nvSpPr>
                <p:cNvPr id="5279" name="Google Shape;5279;p7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77"/>
              <p:cNvGrpSpPr/>
              <p:nvPr/>
            </p:nvGrpSpPr>
            <p:grpSpPr>
              <a:xfrm>
                <a:off x="3965789" y="3393545"/>
                <a:ext cx="31405" cy="26945"/>
                <a:chOff x="3965789" y="3393545"/>
                <a:chExt cx="31405" cy="26945"/>
              </a:xfrm>
            </p:grpSpPr>
            <p:sp>
              <p:nvSpPr>
                <p:cNvPr id="5282" name="Google Shape;5282;p7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7"/>
              <p:cNvGrpSpPr/>
              <p:nvPr/>
            </p:nvGrpSpPr>
            <p:grpSpPr>
              <a:xfrm>
                <a:off x="3925166" y="3491008"/>
                <a:ext cx="31405" cy="27001"/>
                <a:chOff x="3925166" y="3491008"/>
                <a:chExt cx="31405" cy="27001"/>
              </a:xfrm>
            </p:grpSpPr>
            <p:sp>
              <p:nvSpPr>
                <p:cNvPr id="5285" name="Google Shape;5285;p7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7"/>
              <p:cNvGrpSpPr/>
              <p:nvPr/>
            </p:nvGrpSpPr>
            <p:grpSpPr>
              <a:xfrm>
                <a:off x="3682845" y="3340976"/>
                <a:ext cx="31397" cy="26898"/>
                <a:chOff x="3682845" y="3340976"/>
                <a:chExt cx="31397" cy="26898"/>
              </a:xfrm>
            </p:grpSpPr>
            <p:sp>
              <p:nvSpPr>
                <p:cNvPr id="5288" name="Google Shape;5288;p7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7"/>
              <p:cNvGrpSpPr/>
              <p:nvPr/>
            </p:nvGrpSpPr>
            <p:grpSpPr>
              <a:xfrm>
                <a:off x="3795393" y="3353725"/>
                <a:ext cx="31499" cy="26993"/>
                <a:chOff x="3795393" y="3353725"/>
                <a:chExt cx="31499" cy="26993"/>
              </a:xfrm>
            </p:grpSpPr>
            <p:sp>
              <p:nvSpPr>
                <p:cNvPr id="5291" name="Google Shape;5291;p7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77"/>
              <p:cNvGrpSpPr/>
              <p:nvPr/>
            </p:nvGrpSpPr>
            <p:grpSpPr>
              <a:xfrm>
                <a:off x="4176909" y="4363221"/>
                <a:ext cx="38924" cy="33316"/>
                <a:chOff x="4176909" y="4363221"/>
                <a:chExt cx="38924" cy="33316"/>
              </a:xfrm>
            </p:grpSpPr>
            <p:sp>
              <p:nvSpPr>
                <p:cNvPr id="5294" name="Google Shape;5294;p7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77"/>
              <p:cNvGrpSpPr/>
              <p:nvPr/>
            </p:nvGrpSpPr>
            <p:grpSpPr>
              <a:xfrm>
                <a:off x="4226191" y="4007660"/>
                <a:ext cx="33560" cy="28770"/>
                <a:chOff x="4226191" y="4007660"/>
                <a:chExt cx="33560" cy="28770"/>
              </a:xfrm>
            </p:grpSpPr>
            <p:sp>
              <p:nvSpPr>
                <p:cNvPr id="5297" name="Google Shape;5297;p7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77"/>
              <p:cNvGrpSpPr/>
              <p:nvPr/>
            </p:nvGrpSpPr>
            <p:grpSpPr>
              <a:xfrm>
                <a:off x="3597785" y="3377045"/>
                <a:ext cx="33591" cy="28699"/>
                <a:chOff x="3597785" y="3377045"/>
                <a:chExt cx="33591" cy="28699"/>
              </a:xfrm>
            </p:grpSpPr>
            <p:sp>
              <p:nvSpPr>
                <p:cNvPr id="5300" name="Google Shape;5300;p7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77"/>
              <p:cNvGrpSpPr/>
              <p:nvPr/>
            </p:nvGrpSpPr>
            <p:grpSpPr>
              <a:xfrm>
                <a:off x="3887870" y="3669796"/>
                <a:ext cx="33591" cy="28692"/>
                <a:chOff x="3887870" y="3669796"/>
                <a:chExt cx="33591" cy="28692"/>
              </a:xfrm>
            </p:grpSpPr>
            <p:sp>
              <p:nvSpPr>
                <p:cNvPr id="5303" name="Google Shape;5303;p7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77"/>
              <p:cNvGrpSpPr/>
              <p:nvPr/>
            </p:nvGrpSpPr>
            <p:grpSpPr>
              <a:xfrm>
                <a:off x="3818320" y="3481625"/>
                <a:ext cx="33497" cy="28770"/>
                <a:chOff x="3818320" y="3481625"/>
                <a:chExt cx="33497" cy="28770"/>
              </a:xfrm>
            </p:grpSpPr>
            <p:sp>
              <p:nvSpPr>
                <p:cNvPr id="5306" name="Google Shape;5306;p7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77"/>
              <p:cNvGrpSpPr/>
              <p:nvPr/>
            </p:nvGrpSpPr>
            <p:grpSpPr>
              <a:xfrm>
                <a:off x="4278139" y="4120948"/>
                <a:ext cx="37492" cy="32129"/>
                <a:chOff x="4278139" y="4120948"/>
                <a:chExt cx="37492" cy="32129"/>
              </a:xfrm>
            </p:grpSpPr>
            <p:sp>
              <p:nvSpPr>
                <p:cNvPr id="5309" name="Google Shape;5309;p7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7"/>
              <p:cNvGrpSpPr/>
              <p:nvPr/>
            </p:nvGrpSpPr>
            <p:grpSpPr>
              <a:xfrm>
                <a:off x="4419898" y="3977388"/>
                <a:ext cx="33497" cy="28692"/>
                <a:chOff x="4419898" y="3977388"/>
                <a:chExt cx="33497" cy="28692"/>
              </a:xfrm>
            </p:grpSpPr>
            <p:sp>
              <p:nvSpPr>
                <p:cNvPr id="5312" name="Google Shape;5312;p7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77"/>
              <p:cNvGrpSpPr/>
              <p:nvPr/>
            </p:nvGrpSpPr>
            <p:grpSpPr>
              <a:xfrm>
                <a:off x="4158930" y="4034684"/>
                <a:ext cx="33497" cy="28762"/>
                <a:chOff x="4158930" y="4034684"/>
                <a:chExt cx="33497" cy="28762"/>
              </a:xfrm>
            </p:grpSpPr>
            <p:sp>
              <p:nvSpPr>
                <p:cNvPr id="5315" name="Google Shape;5315;p7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77"/>
              <p:cNvGrpSpPr/>
              <p:nvPr/>
            </p:nvGrpSpPr>
            <p:grpSpPr>
              <a:xfrm>
                <a:off x="4134949" y="3957049"/>
                <a:ext cx="33497" cy="28770"/>
                <a:chOff x="4134949" y="3957049"/>
                <a:chExt cx="33497" cy="28770"/>
              </a:xfrm>
            </p:grpSpPr>
            <p:sp>
              <p:nvSpPr>
                <p:cNvPr id="5318" name="Google Shape;5318;p7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77"/>
              <p:cNvGrpSpPr/>
              <p:nvPr/>
            </p:nvGrpSpPr>
            <p:grpSpPr>
              <a:xfrm>
                <a:off x="4193653" y="4184403"/>
                <a:ext cx="43580" cy="37264"/>
                <a:chOff x="4193653" y="4184403"/>
                <a:chExt cx="43580" cy="37264"/>
              </a:xfrm>
            </p:grpSpPr>
            <p:sp>
              <p:nvSpPr>
                <p:cNvPr id="5321" name="Google Shape;5321;p7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77"/>
              <p:cNvGrpSpPr/>
              <p:nvPr/>
            </p:nvGrpSpPr>
            <p:grpSpPr>
              <a:xfrm>
                <a:off x="4343600" y="3943844"/>
                <a:ext cx="43580" cy="37312"/>
                <a:chOff x="4343600" y="3943844"/>
                <a:chExt cx="43580" cy="37312"/>
              </a:xfrm>
            </p:grpSpPr>
            <p:sp>
              <p:nvSpPr>
                <p:cNvPr id="5324" name="Google Shape;5324;p7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77"/>
              <p:cNvGrpSpPr/>
              <p:nvPr/>
            </p:nvGrpSpPr>
            <p:grpSpPr>
              <a:xfrm>
                <a:off x="4172339" y="3381693"/>
                <a:ext cx="31499" cy="27001"/>
                <a:chOff x="4172339" y="3381693"/>
                <a:chExt cx="31499" cy="27001"/>
              </a:xfrm>
            </p:grpSpPr>
            <p:sp>
              <p:nvSpPr>
                <p:cNvPr id="5327" name="Google Shape;5327;p7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grpSp>
        <p:nvGrpSpPr>
          <p:cNvPr id="5333" name="Google Shape;5333;p78"/>
          <p:cNvGrpSpPr/>
          <p:nvPr/>
        </p:nvGrpSpPr>
        <p:grpSpPr>
          <a:xfrm>
            <a:off x="729274" y="969771"/>
            <a:ext cx="2507799" cy="206239"/>
            <a:chOff x="106648" y="895722"/>
            <a:chExt cx="4481413" cy="374300"/>
          </a:xfrm>
        </p:grpSpPr>
        <p:grpSp>
          <p:nvGrpSpPr>
            <p:cNvPr id="5334" name="Google Shape;5334;p78"/>
            <p:cNvGrpSpPr/>
            <p:nvPr/>
          </p:nvGrpSpPr>
          <p:grpSpPr>
            <a:xfrm>
              <a:off x="2233276" y="895722"/>
              <a:ext cx="1082667" cy="223591"/>
              <a:chOff x="4808316" y="2800065"/>
              <a:chExt cx="1999386" cy="412910"/>
            </a:xfrm>
          </p:grpSpPr>
          <p:sp>
            <p:nvSpPr>
              <p:cNvPr id="5335" name="Google Shape;5335;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78"/>
              <p:cNvGrpSpPr/>
              <p:nvPr/>
            </p:nvGrpSpPr>
            <p:grpSpPr>
              <a:xfrm>
                <a:off x="4808316" y="2800065"/>
                <a:ext cx="92400" cy="411825"/>
                <a:chOff x="845575" y="2563700"/>
                <a:chExt cx="92400" cy="411825"/>
              </a:xfrm>
            </p:grpSpPr>
            <p:cxnSp>
              <p:nvCxnSpPr>
                <p:cNvPr id="5337" name="Google Shape;5337;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38" name="Google Shape;5338;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9" name="Google Shape;5339;p78"/>
            <p:cNvGrpSpPr/>
            <p:nvPr/>
          </p:nvGrpSpPr>
          <p:grpSpPr>
            <a:xfrm>
              <a:off x="106648" y="895722"/>
              <a:ext cx="1088401" cy="223591"/>
              <a:chOff x="881025" y="2800065"/>
              <a:chExt cx="2009975" cy="412910"/>
            </a:xfrm>
          </p:grpSpPr>
          <p:sp>
            <p:nvSpPr>
              <p:cNvPr id="5340" name="Google Shape;5340;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1" name="Google Shape;5341;p78"/>
              <p:cNvGrpSpPr/>
              <p:nvPr/>
            </p:nvGrpSpPr>
            <p:grpSpPr>
              <a:xfrm>
                <a:off x="881025" y="2800065"/>
                <a:ext cx="92400" cy="411825"/>
                <a:chOff x="845575" y="2563700"/>
                <a:chExt cx="92400" cy="411825"/>
              </a:xfrm>
            </p:grpSpPr>
            <p:cxnSp>
              <p:nvCxnSpPr>
                <p:cNvPr id="5342" name="Google Shape;5342;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43" name="Google Shape;5343;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4" name="Google Shape;5344;p78"/>
            <p:cNvGrpSpPr/>
            <p:nvPr/>
          </p:nvGrpSpPr>
          <p:grpSpPr>
            <a:xfrm>
              <a:off x="1172346" y="1047018"/>
              <a:ext cx="1083151" cy="223003"/>
              <a:chOff x="2849073" y="3079467"/>
              <a:chExt cx="2000279" cy="411825"/>
            </a:xfrm>
          </p:grpSpPr>
          <p:sp>
            <p:nvSpPr>
              <p:cNvPr id="5345" name="Google Shape;5345;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6" name="Google Shape;5346;p78"/>
              <p:cNvGrpSpPr/>
              <p:nvPr/>
            </p:nvGrpSpPr>
            <p:grpSpPr>
              <a:xfrm rot="10800000">
                <a:off x="2849073" y="3079467"/>
                <a:ext cx="92400" cy="411825"/>
                <a:chOff x="2070100" y="2563700"/>
                <a:chExt cx="92400" cy="411825"/>
              </a:xfrm>
            </p:grpSpPr>
            <p:cxnSp>
              <p:nvCxnSpPr>
                <p:cNvPr id="5347" name="Google Shape;5347;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48" name="Google Shape;5348;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9" name="Google Shape;5349;p78"/>
            <p:cNvGrpSpPr/>
            <p:nvPr/>
          </p:nvGrpSpPr>
          <p:grpSpPr>
            <a:xfrm>
              <a:off x="3290132" y="1047018"/>
              <a:ext cx="1297929" cy="223003"/>
              <a:chOff x="6760035" y="3079467"/>
              <a:chExt cx="2396914" cy="411825"/>
            </a:xfrm>
          </p:grpSpPr>
          <p:sp>
            <p:nvSpPr>
              <p:cNvPr id="5350" name="Google Shape;5350;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1" name="Google Shape;5351;p78"/>
              <p:cNvGrpSpPr/>
              <p:nvPr/>
            </p:nvGrpSpPr>
            <p:grpSpPr>
              <a:xfrm rot="10800000">
                <a:off x="6760035" y="3079467"/>
                <a:ext cx="92400" cy="411825"/>
                <a:chOff x="2070100" y="2563700"/>
                <a:chExt cx="92400" cy="411825"/>
              </a:xfrm>
            </p:grpSpPr>
            <p:cxnSp>
              <p:nvCxnSpPr>
                <p:cNvPr id="5352" name="Google Shape;5352;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53" name="Google Shape;5353;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4" name="Google Shape;5354;p78"/>
          <p:cNvGrpSpPr/>
          <p:nvPr/>
        </p:nvGrpSpPr>
        <p:grpSpPr>
          <a:xfrm>
            <a:off x="2147036" y="3369142"/>
            <a:ext cx="1086701" cy="799429"/>
            <a:chOff x="2183288" y="3555572"/>
            <a:chExt cx="1136241" cy="835873"/>
          </a:xfrm>
        </p:grpSpPr>
        <p:sp>
          <p:nvSpPr>
            <p:cNvPr id="5355" name="Google Shape;5355;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6" name="Google Shape;5356;p78"/>
            <p:cNvGrpSpPr/>
            <p:nvPr/>
          </p:nvGrpSpPr>
          <p:grpSpPr>
            <a:xfrm>
              <a:off x="2205895" y="3637269"/>
              <a:ext cx="1089848" cy="724993"/>
              <a:chOff x="2205895" y="3637269"/>
              <a:chExt cx="1089848" cy="724993"/>
            </a:xfrm>
          </p:grpSpPr>
          <p:sp>
            <p:nvSpPr>
              <p:cNvPr id="5357" name="Google Shape;5357;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3" name="Google Shape;5363;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4" name="Google Shape;5364;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365" name="Google Shape;5365;p78"/>
            <p:cNvGrpSpPr/>
            <p:nvPr/>
          </p:nvGrpSpPr>
          <p:grpSpPr>
            <a:xfrm>
              <a:off x="3173850" y="3779426"/>
              <a:ext cx="145679" cy="70048"/>
              <a:chOff x="3173850" y="3779426"/>
              <a:chExt cx="145679" cy="70048"/>
            </a:xfrm>
          </p:grpSpPr>
          <p:cxnSp>
            <p:nvCxnSpPr>
              <p:cNvPr id="5366" name="Google Shape;5366;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367" name="Google Shape;5367;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8"/>
            <p:cNvGrpSpPr/>
            <p:nvPr/>
          </p:nvGrpSpPr>
          <p:grpSpPr>
            <a:xfrm>
              <a:off x="2183288" y="4139483"/>
              <a:ext cx="145133" cy="70048"/>
              <a:chOff x="2183288" y="4139483"/>
              <a:chExt cx="145133" cy="70048"/>
            </a:xfrm>
          </p:grpSpPr>
          <p:cxnSp>
            <p:nvCxnSpPr>
              <p:cNvPr id="5369" name="Google Shape;5369;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370" name="Google Shape;5370;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1" name="Google Shape;5371;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2" name="Google Shape;5372;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373" name="Google Shape;5373;p78"/>
            <p:cNvGrpSpPr/>
            <p:nvPr/>
          </p:nvGrpSpPr>
          <p:grpSpPr>
            <a:xfrm>
              <a:off x="2943836" y="4268886"/>
              <a:ext cx="60717" cy="122559"/>
              <a:chOff x="2943836" y="4268886"/>
              <a:chExt cx="60717" cy="122559"/>
            </a:xfrm>
          </p:grpSpPr>
          <p:sp>
            <p:nvSpPr>
              <p:cNvPr id="5374" name="Google Shape;5374;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5" name="Google Shape;5375;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376" name="Google Shape;5376;p78"/>
          <p:cNvGrpSpPr/>
          <p:nvPr/>
        </p:nvGrpSpPr>
        <p:grpSpPr>
          <a:xfrm>
            <a:off x="3409981" y="1290142"/>
            <a:ext cx="1675870" cy="758251"/>
            <a:chOff x="3530532" y="1496185"/>
            <a:chExt cx="1562000" cy="706730"/>
          </a:xfrm>
        </p:grpSpPr>
        <p:cxnSp>
          <p:nvCxnSpPr>
            <p:cNvPr id="5377" name="Google Shape;5377;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378" name="Google Shape;5378;p78"/>
            <p:cNvGrpSpPr/>
            <p:nvPr/>
          </p:nvGrpSpPr>
          <p:grpSpPr>
            <a:xfrm>
              <a:off x="3530532" y="1496185"/>
              <a:ext cx="323430" cy="463587"/>
              <a:chOff x="3530532" y="1496185"/>
              <a:chExt cx="323430" cy="463587"/>
            </a:xfrm>
          </p:grpSpPr>
          <p:grpSp>
            <p:nvGrpSpPr>
              <p:cNvPr id="5379" name="Google Shape;5379;p78"/>
              <p:cNvGrpSpPr/>
              <p:nvPr/>
            </p:nvGrpSpPr>
            <p:grpSpPr>
              <a:xfrm>
                <a:off x="3567462" y="1496185"/>
                <a:ext cx="286500" cy="361376"/>
                <a:chOff x="3567462" y="1496185"/>
                <a:chExt cx="286500" cy="361376"/>
              </a:xfrm>
            </p:grpSpPr>
            <p:cxnSp>
              <p:nvCxnSpPr>
                <p:cNvPr id="5380" name="Google Shape;5380;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381" name="Google Shape;5381;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2" name="Google Shape;5382;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78"/>
            <p:cNvGrpSpPr/>
            <p:nvPr/>
          </p:nvGrpSpPr>
          <p:grpSpPr>
            <a:xfrm>
              <a:off x="3891569" y="1779209"/>
              <a:ext cx="323945" cy="423706"/>
              <a:chOff x="3891569" y="1779209"/>
              <a:chExt cx="323945" cy="423706"/>
            </a:xfrm>
          </p:grpSpPr>
          <p:grpSp>
            <p:nvGrpSpPr>
              <p:cNvPr id="5384" name="Google Shape;5384;p78"/>
              <p:cNvGrpSpPr/>
              <p:nvPr/>
            </p:nvGrpSpPr>
            <p:grpSpPr>
              <a:xfrm>
                <a:off x="3929014" y="1881638"/>
                <a:ext cx="286500" cy="321278"/>
                <a:chOff x="3929014" y="1881638"/>
                <a:chExt cx="286500" cy="321278"/>
              </a:xfrm>
            </p:grpSpPr>
            <p:cxnSp>
              <p:nvCxnSpPr>
                <p:cNvPr id="5385" name="Google Shape;5385;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386" name="Google Shape;5386;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7" name="Google Shape;5387;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78"/>
            <p:cNvGrpSpPr/>
            <p:nvPr/>
          </p:nvGrpSpPr>
          <p:grpSpPr>
            <a:xfrm>
              <a:off x="4252606" y="1496185"/>
              <a:ext cx="324721" cy="463587"/>
              <a:chOff x="4252606" y="1496185"/>
              <a:chExt cx="324721" cy="463587"/>
            </a:xfrm>
          </p:grpSpPr>
          <p:grpSp>
            <p:nvGrpSpPr>
              <p:cNvPr id="5389" name="Google Shape;5389;p78"/>
              <p:cNvGrpSpPr/>
              <p:nvPr/>
            </p:nvGrpSpPr>
            <p:grpSpPr>
              <a:xfrm>
                <a:off x="4290828" y="1496185"/>
                <a:ext cx="286500" cy="361376"/>
                <a:chOff x="4290828" y="1496185"/>
                <a:chExt cx="286500" cy="361376"/>
              </a:xfrm>
            </p:grpSpPr>
            <p:cxnSp>
              <p:nvCxnSpPr>
                <p:cNvPr id="5390" name="Google Shape;5390;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391" name="Google Shape;5391;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2" name="Google Shape;5392;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78"/>
            <p:cNvGrpSpPr/>
            <p:nvPr/>
          </p:nvGrpSpPr>
          <p:grpSpPr>
            <a:xfrm>
              <a:off x="4613643" y="1763716"/>
              <a:ext cx="325308" cy="439200"/>
              <a:chOff x="4613643" y="1763716"/>
              <a:chExt cx="325308" cy="439200"/>
            </a:xfrm>
          </p:grpSpPr>
          <p:grpSp>
            <p:nvGrpSpPr>
              <p:cNvPr id="5394" name="Google Shape;5394;p78"/>
              <p:cNvGrpSpPr/>
              <p:nvPr/>
            </p:nvGrpSpPr>
            <p:grpSpPr>
              <a:xfrm>
                <a:off x="4652451" y="1879538"/>
                <a:ext cx="286500" cy="323378"/>
                <a:chOff x="4652451" y="1879538"/>
                <a:chExt cx="286500" cy="323378"/>
              </a:xfrm>
            </p:grpSpPr>
            <p:cxnSp>
              <p:nvCxnSpPr>
                <p:cNvPr id="5395" name="Google Shape;5395;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396" name="Google Shape;5396;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7" name="Google Shape;5397;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8" name="Google Shape;5398;p78"/>
          <p:cNvGrpSpPr/>
          <p:nvPr/>
        </p:nvGrpSpPr>
        <p:grpSpPr>
          <a:xfrm>
            <a:off x="3421841" y="2143768"/>
            <a:ext cx="1652173" cy="391517"/>
            <a:chOff x="3512551" y="2358270"/>
            <a:chExt cx="1597383" cy="378533"/>
          </a:xfrm>
        </p:grpSpPr>
        <p:cxnSp>
          <p:nvCxnSpPr>
            <p:cNvPr id="5399" name="Google Shape;5399;p78"/>
            <p:cNvCxnSpPr>
              <a:stCxn id="5400" idx="6"/>
              <a:endCxn id="540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402" name="Google Shape;5402;p78"/>
            <p:cNvGrpSpPr/>
            <p:nvPr/>
          </p:nvGrpSpPr>
          <p:grpSpPr>
            <a:xfrm>
              <a:off x="3512551" y="2358270"/>
              <a:ext cx="225647" cy="307714"/>
              <a:chOff x="2182679" y="2004714"/>
              <a:chExt cx="792300" cy="1080458"/>
            </a:xfrm>
          </p:grpSpPr>
          <p:cxnSp>
            <p:nvCxnSpPr>
              <p:cNvPr id="5403" name="Google Shape;5403;p78"/>
              <p:cNvCxnSpPr>
                <a:stCxn id="540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400" name="Google Shape;5400;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78"/>
            <p:cNvGrpSpPr/>
            <p:nvPr/>
          </p:nvGrpSpPr>
          <p:grpSpPr>
            <a:xfrm>
              <a:off x="3969644" y="2440153"/>
              <a:ext cx="225853" cy="296651"/>
              <a:chOff x="3775710" y="1729289"/>
              <a:chExt cx="136500" cy="179289"/>
            </a:xfrm>
          </p:grpSpPr>
          <p:cxnSp>
            <p:nvCxnSpPr>
              <p:cNvPr id="5406" name="Google Shape;5406;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407" name="Google Shape;5407;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78"/>
            <p:cNvGrpSpPr/>
            <p:nvPr/>
          </p:nvGrpSpPr>
          <p:grpSpPr>
            <a:xfrm>
              <a:off x="4427051" y="2358270"/>
              <a:ext cx="225647" cy="307714"/>
              <a:chOff x="5393704" y="2004714"/>
              <a:chExt cx="792300" cy="1080458"/>
            </a:xfrm>
          </p:grpSpPr>
          <p:cxnSp>
            <p:nvCxnSpPr>
              <p:cNvPr id="5410" name="Google Shape;5410;p78"/>
              <p:cNvCxnSpPr>
                <a:stCxn id="541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412" name="Google Shape;5412;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78"/>
            <p:cNvGrpSpPr/>
            <p:nvPr/>
          </p:nvGrpSpPr>
          <p:grpSpPr>
            <a:xfrm>
              <a:off x="4884287" y="2440252"/>
              <a:ext cx="225647" cy="296532"/>
              <a:chOff x="6999166" y="2292572"/>
              <a:chExt cx="792300" cy="1041192"/>
            </a:xfrm>
          </p:grpSpPr>
          <p:cxnSp>
            <p:nvCxnSpPr>
              <p:cNvPr id="5414" name="Google Shape;5414;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401" name="Google Shape;5401;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6" name="Google Shape;5416;p78"/>
          <p:cNvGrpSpPr/>
          <p:nvPr/>
        </p:nvGrpSpPr>
        <p:grpSpPr>
          <a:xfrm>
            <a:off x="6842649" y="979967"/>
            <a:ext cx="1581844" cy="732818"/>
            <a:chOff x="634175" y="2986275"/>
            <a:chExt cx="3147949" cy="1458344"/>
          </a:xfrm>
        </p:grpSpPr>
        <p:cxnSp>
          <p:nvCxnSpPr>
            <p:cNvPr id="5417" name="Google Shape;5417;p78"/>
            <p:cNvCxnSpPr>
              <a:stCxn id="5418" idx="4"/>
              <a:endCxn id="541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420" name="Google Shape;5420;p78"/>
            <p:cNvCxnSpPr>
              <a:stCxn id="5419" idx="0"/>
              <a:endCxn id="542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422" name="Google Shape;5422;p78"/>
            <p:cNvCxnSpPr>
              <a:stCxn id="5421" idx="4"/>
              <a:endCxn id="542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424" name="Google Shape;5424;p78"/>
            <p:cNvCxnSpPr>
              <a:stCxn id="5423" idx="0"/>
              <a:endCxn id="542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425" name="Google Shape;5425;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21" name="Google Shape;5421;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18" name="Google Shape;5418;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23" name="Google Shape;5423;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19" name="Google Shape;5419;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426" name="Google Shape;5426;p78"/>
          <p:cNvGrpSpPr/>
          <p:nvPr/>
        </p:nvGrpSpPr>
        <p:grpSpPr>
          <a:xfrm>
            <a:off x="3410364" y="2674277"/>
            <a:ext cx="1675128" cy="313674"/>
            <a:chOff x="998425" y="1182125"/>
            <a:chExt cx="1065400" cy="199500"/>
          </a:xfrm>
        </p:grpSpPr>
        <p:sp>
          <p:nvSpPr>
            <p:cNvPr id="5427" name="Google Shape;5427;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78"/>
          <p:cNvGrpSpPr/>
          <p:nvPr/>
        </p:nvGrpSpPr>
        <p:grpSpPr>
          <a:xfrm>
            <a:off x="3410363" y="3630244"/>
            <a:ext cx="1675129" cy="525345"/>
            <a:chOff x="5194708" y="3484366"/>
            <a:chExt cx="3148148" cy="987304"/>
          </a:xfrm>
        </p:grpSpPr>
        <p:grpSp>
          <p:nvGrpSpPr>
            <p:cNvPr id="5433" name="Google Shape;5433;p78"/>
            <p:cNvGrpSpPr/>
            <p:nvPr/>
          </p:nvGrpSpPr>
          <p:grpSpPr>
            <a:xfrm>
              <a:off x="7531521" y="3484366"/>
              <a:ext cx="811335" cy="987304"/>
              <a:chOff x="3379425" y="1617275"/>
              <a:chExt cx="1090650" cy="1327200"/>
            </a:xfrm>
          </p:grpSpPr>
          <p:sp>
            <p:nvSpPr>
              <p:cNvPr id="5434" name="Google Shape;5434;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78"/>
            <p:cNvGrpSpPr/>
            <p:nvPr/>
          </p:nvGrpSpPr>
          <p:grpSpPr>
            <a:xfrm>
              <a:off x="6752546" y="3484366"/>
              <a:ext cx="811428" cy="987304"/>
              <a:chOff x="2332275" y="1617275"/>
              <a:chExt cx="1090775" cy="1327200"/>
            </a:xfrm>
          </p:grpSpPr>
          <p:sp>
            <p:nvSpPr>
              <p:cNvPr id="5438" name="Google Shape;5438;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78"/>
            <p:cNvGrpSpPr/>
            <p:nvPr/>
          </p:nvGrpSpPr>
          <p:grpSpPr>
            <a:xfrm>
              <a:off x="5973664" y="3484366"/>
              <a:ext cx="811335" cy="987304"/>
              <a:chOff x="1285250" y="1617275"/>
              <a:chExt cx="1090650" cy="1327200"/>
            </a:xfrm>
          </p:grpSpPr>
          <p:sp>
            <p:nvSpPr>
              <p:cNvPr id="5442" name="Google Shape;5442;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78"/>
            <p:cNvGrpSpPr/>
            <p:nvPr/>
          </p:nvGrpSpPr>
          <p:grpSpPr>
            <a:xfrm>
              <a:off x="5194708" y="3484366"/>
              <a:ext cx="811409" cy="987304"/>
              <a:chOff x="238125" y="1617275"/>
              <a:chExt cx="1090750" cy="1327200"/>
            </a:xfrm>
          </p:grpSpPr>
          <p:sp>
            <p:nvSpPr>
              <p:cNvPr id="5446" name="Google Shape;5446;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9" name="Google Shape;5449;p78"/>
          <p:cNvGrpSpPr/>
          <p:nvPr/>
        </p:nvGrpSpPr>
        <p:grpSpPr>
          <a:xfrm>
            <a:off x="6844048" y="2276133"/>
            <a:ext cx="1579046" cy="522230"/>
            <a:chOff x="6853641" y="2534077"/>
            <a:chExt cx="1515545" cy="501229"/>
          </a:xfrm>
        </p:grpSpPr>
        <p:grpSp>
          <p:nvGrpSpPr>
            <p:cNvPr id="5450" name="Google Shape;5450;p78"/>
            <p:cNvGrpSpPr/>
            <p:nvPr/>
          </p:nvGrpSpPr>
          <p:grpSpPr>
            <a:xfrm>
              <a:off x="6853641" y="2618923"/>
              <a:ext cx="1515545" cy="324556"/>
              <a:chOff x="6853641" y="2618923"/>
              <a:chExt cx="1515545" cy="324556"/>
            </a:xfrm>
          </p:grpSpPr>
          <p:sp>
            <p:nvSpPr>
              <p:cNvPr id="5451" name="Google Shape;5451;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78"/>
          <p:cNvGrpSpPr/>
          <p:nvPr/>
        </p:nvGrpSpPr>
        <p:grpSpPr>
          <a:xfrm>
            <a:off x="3438940" y="3151173"/>
            <a:ext cx="1617976" cy="346616"/>
            <a:chOff x="1808063" y="4294338"/>
            <a:chExt cx="3370782" cy="721817"/>
          </a:xfrm>
        </p:grpSpPr>
        <p:sp>
          <p:nvSpPr>
            <p:cNvPr id="5462" name="Google Shape;5462;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78"/>
          <p:cNvGrpSpPr/>
          <p:nvPr/>
        </p:nvGrpSpPr>
        <p:grpSpPr>
          <a:xfrm>
            <a:off x="5264936" y="3817923"/>
            <a:ext cx="1417067" cy="350605"/>
            <a:chOff x="4234950" y="2101012"/>
            <a:chExt cx="4219974" cy="1044090"/>
          </a:xfrm>
        </p:grpSpPr>
        <p:sp>
          <p:nvSpPr>
            <p:cNvPr id="5473" name="Google Shape;5473;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78"/>
          <p:cNvGrpSpPr/>
          <p:nvPr/>
        </p:nvGrpSpPr>
        <p:grpSpPr>
          <a:xfrm>
            <a:off x="6840408" y="1808681"/>
            <a:ext cx="1586327" cy="371557"/>
            <a:chOff x="1247650" y="2075423"/>
            <a:chExt cx="6648477" cy="1557238"/>
          </a:xfrm>
        </p:grpSpPr>
        <p:sp>
          <p:nvSpPr>
            <p:cNvPr id="5490" name="Google Shape;5490;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78"/>
          <p:cNvGrpSpPr/>
          <p:nvPr/>
        </p:nvGrpSpPr>
        <p:grpSpPr>
          <a:xfrm>
            <a:off x="5271678" y="961870"/>
            <a:ext cx="1415601" cy="1648533"/>
            <a:chOff x="1839112" y="2209163"/>
            <a:chExt cx="1918159" cy="2233784"/>
          </a:xfrm>
        </p:grpSpPr>
        <p:sp>
          <p:nvSpPr>
            <p:cNvPr id="5497" name="Google Shape;5497;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0" name="Google Shape;5500;p78"/>
            <p:cNvCxnSpPr>
              <a:stCxn id="5497" idx="6"/>
              <a:endCxn id="549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501" name="Google Shape;5501;p78"/>
            <p:cNvCxnSpPr>
              <a:stCxn id="5498" idx="4"/>
              <a:endCxn id="550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503" name="Google Shape;5503;p78"/>
            <p:cNvCxnSpPr>
              <a:stCxn id="5502" idx="6"/>
              <a:endCxn id="549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504" name="Google Shape;5504;p78"/>
            <p:cNvCxnSpPr>
              <a:stCxn id="5499" idx="4"/>
              <a:endCxn id="550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502" name="Google Shape;5502;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7" name="Google Shape;5507;p78"/>
            <p:cNvCxnSpPr>
              <a:endCxn id="550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508" name="Google Shape;5508;p78"/>
          <p:cNvGrpSpPr/>
          <p:nvPr/>
        </p:nvGrpSpPr>
        <p:grpSpPr>
          <a:xfrm>
            <a:off x="3428944" y="979954"/>
            <a:ext cx="1637968" cy="154942"/>
            <a:chOff x="238125" y="2506075"/>
            <a:chExt cx="7115411" cy="673075"/>
          </a:xfrm>
        </p:grpSpPr>
        <p:sp>
          <p:nvSpPr>
            <p:cNvPr id="5509" name="Google Shape;5509;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8"/>
          <p:cNvGrpSpPr/>
          <p:nvPr/>
        </p:nvGrpSpPr>
        <p:grpSpPr>
          <a:xfrm>
            <a:off x="1969680" y="1294672"/>
            <a:ext cx="1262932" cy="785408"/>
            <a:chOff x="548861" y="389676"/>
            <a:chExt cx="3843371" cy="2390163"/>
          </a:xfrm>
        </p:grpSpPr>
        <p:cxnSp>
          <p:nvCxnSpPr>
            <p:cNvPr id="5515" name="Google Shape;5515;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516" name="Google Shape;5516;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517" name="Google Shape;5517;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518" name="Google Shape;5518;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519" name="Google Shape;5519;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520" name="Google Shape;5520;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1" name="Google Shape;5521;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522" name="Google Shape;5522;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78"/>
          <p:cNvGrpSpPr/>
          <p:nvPr/>
        </p:nvGrpSpPr>
        <p:grpSpPr>
          <a:xfrm>
            <a:off x="757812" y="2401550"/>
            <a:ext cx="1412054" cy="633562"/>
            <a:chOff x="1187400" y="2529299"/>
            <a:chExt cx="6769193" cy="2241903"/>
          </a:xfrm>
        </p:grpSpPr>
        <p:sp>
          <p:nvSpPr>
            <p:cNvPr id="5529" name="Google Shape;5529;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30" name="Google Shape;5530;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1" name="Google Shape;5531;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2" name="Google Shape;5532;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3" name="Google Shape;5533;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4" name="Google Shape;5534;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5" name="Google Shape;5535;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536" name="Google Shape;5536;p78"/>
            <p:cNvCxnSpPr>
              <a:stCxn id="5529" idx="2"/>
              <a:endCxn id="553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37" name="Google Shape;5537;p78"/>
            <p:cNvCxnSpPr>
              <a:stCxn id="5531" idx="0"/>
              <a:endCxn id="552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38" name="Google Shape;5538;p78"/>
            <p:cNvCxnSpPr>
              <a:stCxn id="5531" idx="2"/>
              <a:endCxn id="553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39" name="Google Shape;5539;p78"/>
            <p:cNvCxnSpPr>
              <a:stCxn id="5532" idx="0"/>
              <a:endCxn id="553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40" name="Google Shape;5540;p78"/>
            <p:cNvCxnSpPr>
              <a:stCxn id="5530" idx="2"/>
              <a:endCxn id="553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41" name="Google Shape;5541;p78"/>
            <p:cNvCxnSpPr>
              <a:stCxn id="5534" idx="0"/>
              <a:endCxn id="553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542" name="Google Shape;5542;p78"/>
          <p:cNvGrpSpPr/>
          <p:nvPr/>
        </p:nvGrpSpPr>
        <p:grpSpPr>
          <a:xfrm>
            <a:off x="6844058" y="2894258"/>
            <a:ext cx="1579035" cy="540873"/>
            <a:chOff x="6895650" y="3126697"/>
            <a:chExt cx="1436662" cy="492105"/>
          </a:xfrm>
        </p:grpSpPr>
        <p:sp>
          <p:nvSpPr>
            <p:cNvPr id="5543" name="Google Shape;5543;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8" name="Google Shape;5548;p78"/>
            <p:cNvGrpSpPr/>
            <p:nvPr/>
          </p:nvGrpSpPr>
          <p:grpSpPr>
            <a:xfrm>
              <a:off x="6995957" y="3335810"/>
              <a:ext cx="1230393" cy="71754"/>
              <a:chOff x="6995957" y="3287964"/>
              <a:chExt cx="1230393" cy="71754"/>
            </a:xfrm>
          </p:grpSpPr>
          <p:sp>
            <p:nvSpPr>
              <p:cNvPr id="5549" name="Google Shape;5549;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4" name="Google Shape;5554;p78"/>
          <p:cNvGrpSpPr/>
          <p:nvPr/>
        </p:nvGrpSpPr>
        <p:grpSpPr>
          <a:xfrm>
            <a:off x="6842640" y="3531021"/>
            <a:ext cx="1581862" cy="650625"/>
            <a:chOff x="6777990" y="3710194"/>
            <a:chExt cx="1646915" cy="677382"/>
          </a:xfrm>
        </p:grpSpPr>
        <p:grpSp>
          <p:nvGrpSpPr>
            <p:cNvPr id="5555" name="Google Shape;5555;p78"/>
            <p:cNvGrpSpPr/>
            <p:nvPr/>
          </p:nvGrpSpPr>
          <p:grpSpPr>
            <a:xfrm>
              <a:off x="6777990" y="3874492"/>
              <a:ext cx="411129" cy="513083"/>
              <a:chOff x="6777990" y="3874492"/>
              <a:chExt cx="411129" cy="513083"/>
            </a:xfrm>
          </p:grpSpPr>
          <p:cxnSp>
            <p:nvCxnSpPr>
              <p:cNvPr id="5556" name="Google Shape;5556;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57" name="Google Shape;5557;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78"/>
            <p:cNvGrpSpPr/>
            <p:nvPr/>
          </p:nvGrpSpPr>
          <p:grpSpPr>
            <a:xfrm>
              <a:off x="7188425" y="3710194"/>
              <a:ext cx="411123" cy="520535"/>
              <a:chOff x="7188425" y="3710194"/>
              <a:chExt cx="411123" cy="520535"/>
            </a:xfrm>
          </p:grpSpPr>
          <p:cxnSp>
            <p:nvCxnSpPr>
              <p:cNvPr id="5559" name="Google Shape;5559;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60" name="Google Shape;5560;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78"/>
            <p:cNvGrpSpPr/>
            <p:nvPr/>
          </p:nvGrpSpPr>
          <p:grpSpPr>
            <a:xfrm>
              <a:off x="7603341" y="3874492"/>
              <a:ext cx="411474" cy="513083"/>
              <a:chOff x="7603341" y="3874492"/>
              <a:chExt cx="411474" cy="513083"/>
            </a:xfrm>
          </p:grpSpPr>
          <p:cxnSp>
            <p:nvCxnSpPr>
              <p:cNvPr id="5562" name="Google Shape;5562;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63" name="Google Shape;5563;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78"/>
            <p:cNvGrpSpPr/>
            <p:nvPr/>
          </p:nvGrpSpPr>
          <p:grpSpPr>
            <a:xfrm>
              <a:off x="8013776" y="3722847"/>
              <a:ext cx="411129" cy="507881"/>
              <a:chOff x="8013776" y="3722847"/>
              <a:chExt cx="411129" cy="507881"/>
            </a:xfrm>
          </p:grpSpPr>
          <p:cxnSp>
            <p:nvCxnSpPr>
              <p:cNvPr id="5565" name="Google Shape;5565;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566" name="Google Shape;5566;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7" name="Google Shape;5567;p78"/>
          <p:cNvGrpSpPr/>
          <p:nvPr/>
        </p:nvGrpSpPr>
        <p:grpSpPr>
          <a:xfrm>
            <a:off x="5262155" y="2703861"/>
            <a:ext cx="1421889" cy="1020603"/>
            <a:chOff x="5190863" y="2824811"/>
            <a:chExt cx="1544860" cy="1108869"/>
          </a:xfrm>
        </p:grpSpPr>
        <p:grpSp>
          <p:nvGrpSpPr>
            <p:cNvPr id="5568" name="Google Shape;5568;p78"/>
            <p:cNvGrpSpPr/>
            <p:nvPr/>
          </p:nvGrpSpPr>
          <p:grpSpPr>
            <a:xfrm>
              <a:off x="5938695" y="3176919"/>
              <a:ext cx="685761" cy="404739"/>
              <a:chOff x="5938695" y="3176919"/>
              <a:chExt cx="685761" cy="404739"/>
            </a:xfrm>
          </p:grpSpPr>
          <p:grpSp>
            <p:nvGrpSpPr>
              <p:cNvPr id="5569" name="Google Shape;5569;p78"/>
              <p:cNvGrpSpPr/>
              <p:nvPr/>
            </p:nvGrpSpPr>
            <p:grpSpPr>
              <a:xfrm>
                <a:off x="5938695" y="3176919"/>
                <a:ext cx="685761" cy="404739"/>
                <a:chOff x="5938695" y="3176919"/>
                <a:chExt cx="685761" cy="404739"/>
              </a:xfrm>
            </p:grpSpPr>
            <p:sp>
              <p:nvSpPr>
                <p:cNvPr id="5570" name="Google Shape;5570;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2" name="Google Shape;5572;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78"/>
            <p:cNvGrpSpPr/>
            <p:nvPr/>
          </p:nvGrpSpPr>
          <p:grpSpPr>
            <a:xfrm>
              <a:off x="5305233" y="3176835"/>
              <a:ext cx="685971" cy="404655"/>
              <a:chOff x="5305233" y="3176835"/>
              <a:chExt cx="685971" cy="404655"/>
            </a:xfrm>
          </p:grpSpPr>
          <p:grpSp>
            <p:nvGrpSpPr>
              <p:cNvPr id="5574" name="Google Shape;5574;p78"/>
              <p:cNvGrpSpPr/>
              <p:nvPr/>
            </p:nvGrpSpPr>
            <p:grpSpPr>
              <a:xfrm>
                <a:off x="5305233" y="3176835"/>
                <a:ext cx="685971" cy="404655"/>
                <a:chOff x="5305233" y="3176835"/>
                <a:chExt cx="685971" cy="404655"/>
              </a:xfrm>
            </p:grpSpPr>
            <p:sp>
              <p:nvSpPr>
                <p:cNvPr id="5575" name="Google Shape;5575;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7" name="Google Shape;5577;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8" name="Google Shape;5578;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9" name="Google Shape;5579;p78"/>
            <p:cNvGrpSpPr/>
            <p:nvPr/>
          </p:nvGrpSpPr>
          <p:grpSpPr>
            <a:xfrm>
              <a:off x="5657361" y="2824811"/>
              <a:ext cx="1078361" cy="404655"/>
              <a:chOff x="5657361" y="2824811"/>
              <a:chExt cx="1078361" cy="404655"/>
            </a:xfrm>
          </p:grpSpPr>
          <p:grpSp>
            <p:nvGrpSpPr>
              <p:cNvPr id="5580" name="Google Shape;5580;p78"/>
              <p:cNvGrpSpPr/>
              <p:nvPr/>
            </p:nvGrpSpPr>
            <p:grpSpPr>
              <a:xfrm>
                <a:off x="5657361" y="2824811"/>
                <a:ext cx="1078361" cy="404655"/>
                <a:chOff x="5657361" y="2824811"/>
                <a:chExt cx="1078361" cy="404655"/>
              </a:xfrm>
            </p:grpSpPr>
            <p:grpSp>
              <p:nvGrpSpPr>
                <p:cNvPr id="5581" name="Google Shape;5581;p78"/>
                <p:cNvGrpSpPr/>
                <p:nvPr/>
              </p:nvGrpSpPr>
              <p:grpSpPr>
                <a:xfrm>
                  <a:off x="5938485" y="2824811"/>
                  <a:ext cx="797237" cy="404655"/>
                  <a:chOff x="5938485" y="2824811"/>
                  <a:chExt cx="797237" cy="404655"/>
                </a:xfrm>
              </p:grpSpPr>
              <p:sp>
                <p:nvSpPr>
                  <p:cNvPr id="5582" name="Google Shape;5582;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5" name="Google Shape;5585;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8"/>
            <p:cNvGrpSpPr/>
            <p:nvPr/>
          </p:nvGrpSpPr>
          <p:grpSpPr>
            <a:xfrm>
              <a:off x="5190863" y="3528942"/>
              <a:ext cx="1078026" cy="404739"/>
              <a:chOff x="5190863" y="3528942"/>
              <a:chExt cx="1078026" cy="404739"/>
            </a:xfrm>
          </p:grpSpPr>
          <p:sp>
            <p:nvSpPr>
              <p:cNvPr id="5587" name="Google Shape;5587;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8" name="Google Shape;5588;p78"/>
              <p:cNvGrpSpPr/>
              <p:nvPr/>
            </p:nvGrpSpPr>
            <p:grpSpPr>
              <a:xfrm>
                <a:off x="5190863" y="3528942"/>
                <a:ext cx="1078026" cy="404739"/>
                <a:chOff x="5190863" y="3528942"/>
                <a:chExt cx="1078026" cy="404739"/>
              </a:xfrm>
            </p:grpSpPr>
            <p:sp>
              <p:nvSpPr>
                <p:cNvPr id="5589" name="Google Shape;5589;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91" name="Google Shape;5591;p78"/>
          <p:cNvGrpSpPr/>
          <p:nvPr/>
        </p:nvGrpSpPr>
        <p:grpSpPr>
          <a:xfrm>
            <a:off x="728162" y="1268329"/>
            <a:ext cx="1086719" cy="879487"/>
            <a:chOff x="803162" y="1474292"/>
            <a:chExt cx="1086719" cy="879487"/>
          </a:xfrm>
        </p:grpSpPr>
        <p:grpSp>
          <p:nvGrpSpPr>
            <p:cNvPr id="5592" name="Google Shape;5592;p78"/>
            <p:cNvGrpSpPr/>
            <p:nvPr/>
          </p:nvGrpSpPr>
          <p:grpSpPr>
            <a:xfrm>
              <a:off x="803162" y="1625948"/>
              <a:ext cx="445856" cy="576579"/>
              <a:chOff x="803162" y="1625948"/>
              <a:chExt cx="445856" cy="576579"/>
            </a:xfrm>
          </p:grpSpPr>
          <p:sp>
            <p:nvSpPr>
              <p:cNvPr id="5593" name="Google Shape;5593;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4" name="Google Shape;5594;p78"/>
              <p:cNvGrpSpPr/>
              <p:nvPr/>
            </p:nvGrpSpPr>
            <p:grpSpPr>
              <a:xfrm>
                <a:off x="1056023" y="1625948"/>
                <a:ext cx="192995" cy="576579"/>
                <a:chOff x="1056023" y="1625948"/>
                <a:chExt cx="192995" cy="576579"/>
              </a:xfrm>
            </p:grpSpPr>
            <p:sp>
              <p:nvSpPr>
                <p:cNvPr id="5595" name="Google Shape;5595;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0" name="Google Shape;5600;p78"/>
            <p:cNvGrpSpPr/>
            <p:nvPr/>
          </p:nvGrpSpPr>
          <p:grpSpPr>
            <a:xfrm>
              <a:off x="1371406" y="1474292"/>
              <a:ext cx="518475" cy="879487"/>
              <a:chOff x="1398231" y="1474292"/>
              <a:chExt cx="518475" cy="879487"/>
            </a:xfrm>
          </p:grpSpPr>
          <p:grpSp>
            <p:nvGrpSpPr>
              <p:cNvPr id="5601" name="Google Shape;5601;p78"/>
              <p:cNvGrpSpPr/>
              <p:nvPr/>
            </p:nvGrpSpPr>
            <p:grpSpPr>
              <a:xfrm>
                <a:off x="1398231" y="1474292"/>
                <a:ext cx="518475" cy="341643"/>
                <a:chOff x="1398231" y="1474292"/>
                <a:chExt cx="518475" cy="341643"/>
              </a:xfrm>
            </p:grpSpPr>
            <p:sp>
              <p:nvSpPr>
                <p:cNvPr id="5602" name="Google Shape;5602;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3" name="Google Shape;5603;p78"/>
                <p:cNvGrpSpPr/>
                <p:nvPr/>
              </p:nvGrpSpPr>
              <p:grpSpPr>
                <a:xfrm>
                  <a:off x="1616453" y="1474292"/>
                  <a:ext cx="300253" cy="341643"/>
                  <a:chOff x="1616453" y="1475379"/>
                  <a:chExt cx="300253" cy="341643"/>
                </a:xfrm>
              </p:grpSpPr>
              <p:sp>
                <p:nvSpPr>
                  <p:cNvPr id="5604" name="Google Shape;5604;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1" name="Google Shape;5611;p78"/>
                  <p:cNvGrpSpPr/>
                  <p:nvPr/>
                </p:nvGrpSpPr>
                <p:grpSpPr>
                  <a:xfrm>
                    <a:off x="1839639" y="1475379"/>
                    <a:ext cx="77067" cy="341643"/>
                    <a:chOff x="1839639" y="1475379"/>
                    <a:chExt cx="77067" cy="341643"/>
                  </a:xfrm>
                </p:grpSpPr>
                <p:sp>
                  <p:nvSpPr>
                    <p:cNvPr id="5612" name="Google Shape;5612;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14" name="Google Shape;5614;p78"/>
              <p:cNvGrpSpPr/>
              <p:nvPr/>
            </p:nvGrpSpPr>
            <p:grpSpPr>
              <a:xfrm>
                <a:off x="1398451" y="2012951"/>
                <a:ext cx="518255" cy="340828"/>
                <a:chOff x="1398451" y="2012951"/>
                <a:chExt cx="518255" cy="340828"/>
              </a:xfrm>
            </p:grpSpPr>
            <p:sp>
              <p:nvSpPr>
                <p:cNvPr id="5615" name="Google Shape;5615;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6" name="Google Shape;5616;p78"/>
                <p:cNvGrpSpPr/>
                <p:nvPr/>
              </p:nvGrpSpPr>
              <p:grpSpPr>
                <a:xfrm>
                  <a:off x="1616453" y="2012951"/>
                  <a:ext cx="300253" cy="340828"/>
                  <a:chOff x="1616453" y="2013538"/>
                  <a:chExt cx="300253" cy="340828"/>
                </a:xfrm>
              </p:grpSpPr>
              <p:sp>
                <p:nvSpPr>
                  <p:cNvPr id="5617" name="Google Shape;5617;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4" name="Google Shape;5624;p78"/>
                  <p:cNvGrpSpPr/>
                  <p:nvPr/>
                </p:nvGrpSpPr>
                <p:grpSpPr>
                  <a:xfrm>
                    <a:off x="1839639" y="2013538"/>
                    <a:ext cx="77067" cy="340828"/>
                    <a:chOff x="1839639" y="2013538"/>
                    <a:chExt cx="77067" cy="340828"/>
                  </a:xfrm>
                </p:grpSpPr>
                <p:sp>
                  <p:nvSpPr>
                    <p:cNvPr id="5625" name="Google Shape;5625;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627" name="Google Shape;5627;p78"/>
          <p:cNvGrpSpPr/>
          <p:nvPr/>
        </p:nvGrpSpPr>
        <p:grpSpPr>
          <a:xfrm>
            <a:off x="724986" y="3399516"/>
            <a:ext cx="1368681" cy="682918"/>
            <a:chOff x="724986" y="3605478"/>
            <a:chExt cx="1368681" cy="682918"/>
          </a:xfrm>
        </p:grpSpPr>
        <p:grpSp>
          <p:nvGrpSpPr>
            <p:cNvPr id="5628" name="Google Shape;5628;p78"/>
            <p:cNvGrpSpPr/>
            <p:nvPr/>
          </p:nvGrpSpPr>
          <p:grpSpPr>
            <a:xfrm>
              <a:off x="1289102" y="3823629"/>
              <a:ext cx="240442" cy="250435"/>
              <a:chOff x="-165066" y="3843615"/>
              <a:chExt cx="221259" cy="230455"/>
            </a:xfrm>
          </p:grpSpPr>
          <p:sp>
            <p:nvSpPr>
              <p:cNvPr id="5629" name="Google Shape;5629;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8"/>
            <p:cNvGrpSpPr/>
            <p:nvPr/>
          </p:nvGrpSpPr>
          <p:grpSpPr>
            <a:xfrm>
              <a:off x="724986" y="3605478"/>
              <a:ext cx="1368681" cy="682918"/>
              <a:chOff x="724986" y="3605478"/>
              <a:chExt cx="1368681" cy="682918"/>
            </a:xfrm>
          </p:grpSpPr>
          <p:grpSp>
            <p:nvGrpSpPr>
              <p:cNvPr id="5650" name="Google Shape;5650;p78"/>
              <p:cNvGrpSpPr/>
              <p:nvPr/>
            </p:nvGrpSpPr>
            <p:grpSpPr>
              <a:xfrm>
                <a:off x="1498221" y="4047614"/>
                <a:ext cx="529172" cy="240783"/>
                <a:chOff x="1498221" y="4047614"/>
                <a:chExt cx="529172" cy="240783"/>
              </a:xfrm>
            </p:grpSpPr>
            <p:grpSp>
              <p:nvGrpSpPr>
                <p:cNvPr id="5651" name="Google Shape;5651;p78"/>
                <p:cNvGrpSpPr/>
                <p:nvPr/>
              </p:nvGrpSpPr>
              <p:grpSpPr>
                <a:xfrm>
                  <a:off x="1826655" y="4224370"/>
                  <a:ext cx="200738" cy="25631"/>
                  <a:chOff x="1826655" y="4224370"/>
                  <a:chExt cx="200738" cy="25631"/>
                </a:xfrm>
              </p:grpSpPr>
              <p:sp>
                <p:nvSpPr>
                  <p:cNvPr id="5652" name="Google Shape;5652;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78"/>
                <p:cNvGrpSpPr/>
                <p:nvPr/>
              </p:nvGrpSpPr>
              <p:grpSpPr>
                <a:xfrm>
                  <a:off x="1498221" y="4047614"/>
                  <a:ext cx="328444" cy="240783"/>
                  <a:chOff x="1498221" y="4047614"/>
                  <a:chExt cx="328444" cy="240783"/>
                </a:xfrm>
              </p:grpSpPr>
              <p:sp>
                <p:nvSpPr>
                  <p:cNvPr id="5655" name="Google Shape;5655;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6" name="Google Shape;5656;p78"/>
                  <p:cNvGrpSpPr/>
                  <p:nvPr/>
                </p:nvGrpSpPr>
                <p:grpSpPr>
                  <a:xfrm>
                    <a:off x="1498221" y="4047614"/>
                    <a:ext cx="150566" cy="190416"/>
                    <a:chOff x="1498221" y="4047614"/>
                    <a:chExt cx="150566" cy="190416"/>
                  </a:xfrm>
                </p:grpSpPr>
                <p:sp>
                  <p:nvSpPr>
                    <p:cNvPr id="5657" name="Google Shape;5657;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59" name="Google Shape;5659;p78"/>
              <p:cNvGrpSpPr/>
              <p:nvPr/>
            </p:nvGrpSpPr>
            <p:grpSpPr>
              <a:xfrm>
                <a:off x="1560718" y="3800594"/>
                <a:ext cx="532948" cy="302090"/>
                <a:chOff x="1560718" y="3800594"/>
                <a:chExt cx="532948" cy="302090"/>
              </a:xfrm>
            </p:grpSpPr>
            <p:grpSp>
              <p:nvGrpSpPr>
                <p:cNvPr id="5660" name="Google Shape;5660;p78"/>
                <p:cNvGrpSpPr/>
                <p:nvPr/>
              </p:nvGrpSpPr>
              <p:grpSpPr>
                <a:xfrm>
                  <a:off x="1912179" y="3827344"/>
                  <a:ext cx="181487" cy="25631"/>
                  <a:chOff x="1912179" y="3827344"/>
                  <a:chExt cx="181487" cy="25631"/>
                </a:xfrm>
              </p:grpSpPr>
              <p:sp>
                <p:nvSpPr>
                  <p:cNvPr id="5661" name="Google Shape;5661;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78"/>
                <p:cNvGrpSpPr/>
                <p:nvPr/>
              </p:nvGrpSpPr>
              <p:grpSpPr>
                <a:xfrm>
                  <a:off x="1912179" y="4044505"/>
                  <a:ext cx="181487" cy="25622"/>
                  <a:chOff x="1912179" y="4044506"/>
                  <a:chExt cx="181487" cy="25622"/>
                </a:xfrm>
              </p:grpSpPr>
              <p:sp>
                <p:nvSpPr>
                  <p:cNvPr id="5664" name="Google Shape;5664;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78"/>
                <p:cNvGrpSpPr/>
                <p:nvPr/>
              </p:nvGrpSpPr>
              <p:grpSpPr>
                <a:xfrm>
                  <a:off x="1560718" y="3800594"/>
                  <a:ext cx="351472" cy="302090"/>
                  <a:chOff x="1560718" y="3800594"/>
                  <a:chExt cx="351472" cy="302090"/>
                </a:xfrm>
              </p:grpSpPr>
              <p:grpSp>
                <p:nvGrpSpPr>
                  <p:cNvPr id="5667" name="Google Shape;5667;p78"/>
                  <p:cNvGrpSpPr/>
                  <p:nvPr/>
                </p:nvGrpSpPr>
                <p:grpSpPr>
                  <a:xfrm>
                    <a:off x="1560718" y="3842857"/>
                    <a:ext cx="173586" cy="217131"/>
                    <a:chOff x="1560718" y="3842857"/>
                    <a:chExt cx="173586" cy="217131"/>
                  </a:xfrm>
                </p:grpSpPr>
                <p:sp>
                  <p:nvSpPr>
                    <p:cNvPr id="5668" name="Google Shape;5668;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1" name="Google Shape;5671;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73" name="Google Shape;5673;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4" name="Google Shape;5674;p78"/>
              <p:cNvGrpSpPr/>
              <p:nvPr/>
            </p:nvGrpSpPr>
            <p:grpSpPr>
              <a:xfrm>
                <a:off x="785350" y="3605478"/>
                <a:ext cx="535311" cy="249245"/>
                <a:chOff x="785350" y="3605478"/>
                <a:chExt cx="535311" cy="249245"/>
              </a:xfrm>
            </p:grpSpPr>
            <p:grpSp>
              <p:nvGrpSpPr>
                <p:cNvPr id="5675" name="Google Shape;5675;p78"/>
                <p:cNvGrpSpPr/>
                <p:nvPr/>
              </p:nvGrpSpPr>
              <p:grpSpPr>
                <a:xfrm>
                  <a:off x="785350" y="3605478"/>
                  <a:ext cx="376191" cy="102736"/>
                  <a:chOff x="785350" y="3605478"/>
                  <a:chExt cx="376191" cy="102736"/>
                </a:xfrm>
              </p:grpSpPr>
              <p:sp>
                <p:nvSpPr>
                  <p:cNvPr id="5676" name="Google Shape;5676;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8"/>
                <p:cNvGrpSpPr/>
                <p:nvPr/>
              </p:nvGrpSpPr>
              <p:grpSpPr>
                <a:xfrm>
                  <a:off x="1161530" y="3655851"/>
                  <a:ext cx="159131" cy="198872"/>
                  <a:chOff x="1161530" y="3655851"/>
                  <a:chExt cx="159131" cy="198872"/>
                </a:xfrm>
              </p:grpSpPr>
              <p:sp>
                <p:nvSpPr>
                  <p:cNvPr id="5680" name="Google Shape;5680;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2" name="Google Shape;5682;p78"/>
              <p:cNvGrpSpPr/>
              <p:nvPr/>
            </p:nvGrpSpPr>
            <p:grpSpPr>
              <a:xfrm>
                <a:off x="785350" y="4047614"/>
                <a:ext cx="535311" cy="240783"/>
                <a:chOff x="785350" y="4047614"/>
                <a:chExt cx="535311" cy="240783"/>
              </a:xfrm>
            </p:grpSpPr>
            <p:grpSp>
              <p:nvGrpSpPr>
                <p:cNvPr id="5683" name="Google Shape;5683;p78"/>
                <p:cNvGrpSpPr/>
                <p:nvPr/>
              </p:nvGrpSpPr>
              <p:grpSpPr>
                <a:xfrm>
                  <a:off x="1161636" y="4047614"/>
                  <a:ext cx="159025" cy="190415"/>
                  <a:chOff x="1161636" y="4047614"/>
                  <a:chExt cx="159025" cy="190415"/>
                </a:xfrm>
              </p:grpSpPr>
              <p:sp>
                <p:nvSpPr>
                  <p:cNvPr id="5684" name="Google Shape;5684;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78"/>
                <p:cNvGrpSpPr/>
                <p:nvPr/>
              </p:nvGrpSpPr>
              <p:grpSpPr>
                <a:xfrm>
                  <a:off x="785350" y="4185661"/>
                  <a:ext cx="376191" cy="102736"/>
                  <a:chOff x="785350" y="4185661"/>
                  <a:chExt cx="376191" cy="102736"/>
                </a:xfrm>
              </p:grpSpPr>
              <p:sp>
                <p:nvSpPr>
                  <p:cNvPr id="5687" name="Google Shape;5687;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0" name="Google Shape;5690;p78"/>
              <p:cNvGrpSpPr/>
              <p:nvPr/>
            </p:nvGrpSpPr>
            <p:grpSpPr>
              <a:xfrm>
                <a:off x="1501054" y="3605478"/>
                <a:ext cx="526340" cy="249240"/>
                <a:chOff x="1501054" y="3605478"/>
                <a:chExt cx="526340" cy="249240"/>
              </a:xfrm>
            </p:grpSpPr>
            <p:grpSp>
              <p:nvGrpSpPr>
                <p:cNvPr id="5691" name="Google Shape;5691;p78"/>
                <p:cNvGrpSpPr/>
                <p:nvPr/>
              </p:nvGrpSpPr>
              <p:grpSpPr>
                <a:xfrm>
                  <a:off x="1834208" y="3643867"/>
                  <a:ext cx="193185" cy="25622"/>
                  <a:chOff x="1834208" y="3643867"/>
                  <a:chExt cx="193185" cy="25622"/>
                </a:xfrm>
              </p:grpSpPr>
              <p:sp>
                <p:nvSpPr>
                  <p:cNvPr id="5692" name="Google Shape;5692;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78"/>
                <p:cNvGrpSpPr/>
                <p:nvPr/>
              </p:nvGrpSpPr>
              <p:grpSpPr>
                <a:xfrm>
                  <a:off x="1501054" y="3605478"/>
                  <a:ext cx="333165" cy="249240"/>
                  <a:chOff x="1501054" y="3605478"/>
                  <a:chExt cx="333165" cy="249240"/>
                </a:xfrm>
              </p:grpSpPr>
              <p:sp>
                <p:nvSpPr>
                  <p:cNvPr id="5695" name="Google Shape;5695;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78"/>
                  <p:cNvGrpSpPr/>
                  <p:nvPr/>
                </p:nvGrpSpPr>
                <p:grpSpPr>
                  <a:xfrm>
                    <a:off x="1501054" y="3655851"/>
                    <a:ext cx="155286" cy="198867"/>
                    <a:chOff x="1501054" y="3655851"/>
                    <a:chExt cx="155286" cy="198867"/>
                  </a:xfrm>
                </p:grpSpPr>
                <p:sp>
                  <p:nvSpPr>
                    <p:cNvPr id="5697" name="Google Shape;5697;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99" name="Google Shape;5699;p78"/>
              <p:cNvGrpSpPr/>
              <p:nvPr/>
            </p:nvGrpSpPr>
            <p:grpSpPr>
              <a:xfrm>
                <a:off x="724986" y="3800594"/>
                <a:ext cx="532950" cy="302090"/>
                <a:chOff x="724986" y="3800594"/>
                <a:chExt cx="532950" cy="302090"/>
              </a:xfrm>
            </p:grpSpPr>
            <p:grpSp>
              <p:nvGrpSpPr>
                <p:cNvPr id="5700" name="Google Shape;5700;p78"/>
                <p:cNvGrpSpPr/>
                <p:nvPr/>
              </p:nvGrpSpPr>
              <p:grpSpPr>
                <a:xfrm>
                  <a:off x="724986" y="4044367"/>
                  <a:ext cx="181314" cy="25626"/>
                  <a:chOff x="724986" y="4044367"/>
                  <a:chExt cx="181314" cy="25626"/>
                </a:xfrm>
              </p:grpSpPr>
              <p:sp>
                <p:nvSpPr>
                  <p:cNvPr id="5701" name="Google Shape;5701;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78"/>
                <p:cNvGrpSpPr/>
                <p:nvPr/>
              </p:nvGrpSpPr>
              <p:grpSpPr>
                <a:xfrm>
                  <a:off x="906290" y="3800594"/>
                  <a:ext cx="351646" cy="302090"/>
                  <a:chOff x="906290" y="3800594"/>
                  <a:chExt cx="351646" cy="302090"/>
                </a:xfrm>
              </p:grpSpPr>
              <p:grpSp>
                <p:nvGrpSpPr>
                  <p:cNvPr id="5704" name="Google Shape;5704;p78"/>
                  <p:cNvGrpSpPr/>
                  <p:nvPr/>
                </p:nvGrpSpPr>
                <p:grpSpPr>
                  <a:xfrm>
                    <a:off x="1084172" y="3842857"/>
                    <a:ext cx="173764" cy="217131"/>
                    <a:chOff x="1084172" y="3842857"/>
                    <a:chExt cx="173764" cy="217131"/>
                  </a:xfrm>
                </p:grpSpPr>
                <p:grpSp>
                  <p:nvGrpSpPr>
                    <p:cNvPr id="5705" name="Google Shape;5705;p78"/>
                    <p:cNvGrpSpPr/>
                    <p:nvPr/>
                  </p:nvGrpSpPr>
                  <p:grpSpPr>
                    <a:xfrm>
                      <a:off x="1156862" y="3936509"/>
                      <a:ext cx="101073" cy="25622"/>
                      <a:chOff x="1156862" y="3936509"/>
                      <a:chExt cx="101073" cy="25622"/>
                    </a:xfrm>
                  </p:grpSpPr>
                  <p:sp>
                    <p:nvSpPr>
                      <p:cNvPr id="5706" name="Google Shape;5706;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8" name="Google Shape;5708;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9" name="Google Shape;5709;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78"/>
                <p:cNvGrpSpPr/>
                <p:nvPr/>
              </p:nvGrpSpPr>
              <p:grpSpPr>
                <a:xfrm>
                  <a:off x="724986" y="3830189"/>
                  <a:ext cx="189533" cy="25626"/>
                  <a:chOff x="724986" y="3830189"/>
                  <a:chExt cx="189533" cy="25626"/>
                </a:xfrm>
              </p:grpSpPr>
              <p:sp>
                <p:nvSpPr>
                  <p:cNvPr id="5712" name="Google Shape;5712;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714" name="Google Shape;5714;p78"/>
          <p:cNvGrpSpPr/>
          <p:nvPr/>
        </p:nvGrpSpPr>
        <p:grpSpPr>
          <a:xfrm>
            <a:off x="2253298" y="2249677"/>
            <a:ext cx="948701" cy="935378"/>
            <a:chOff x="2253298" y="2428317"/>
            <a:chExt cx="948701" cy="935378"/>
          </a:xfrm>
        </p:grpSpPr>
        <p:sp>
          <p:nvSpPr>
            <p:cNvPr id="5715" name="Google Shape;5715;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1" name="Shape 5751"/>
        <p:cNvGrpSpPr/>
        <p:nvPr/>
      </p:nvGrpSpPr>
      <p:grpSpPr>
        <a:xfrm>
          <a:off x="0" y="0"/>
          <a:ext cx="0" cy="0"/>
          <a:chOff x="0" y="0"/>
          <a:chExt cx="0" cy="0"/>
        </a:xfrm>
      </p:grpSpPr>
      <p:grpSp>
        <p:nvGrpSpPr>
          <p:cNvPr id="5752" name="Google Shape;5752;p79"/>
          <p:cNvGrpSpPr/>
          <p:nvPr/>
        </p:nvGrpSpPr>
        <p:grpSpPr>
          <a:xfrm>
            <a:off x="3339744" y="952977"/>
            <a:ext cx="2363393" cy="1017867"/>
            <a:chOff x="3292400" y="1219146"/>
            <a:chExt cx="2615240" cy="1110239"/>
          </a:xfrm>
        </p:grpSpPr>
        <p:sp>
          <p:nvSpPr>
            <p:cNvPr id="5753" name="Google Shape;5753;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754" name="Google Shape;5754;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55" name="Google Shape;5755;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756" name="Google Shape;5756;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757" name="Google Shape;5757;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758" name="Google Shape;5758;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759" name="Google Shape;5759;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760" name="Google Shape;5760;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761" name="Google Shape;5761;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762" name="Google Shape;5762;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763" name="Google Shape;5763;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64" name="Google Shape;5764;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765" name="Google Shape;5765;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66" name="Google Shape;5766;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767" name="Google Shape;5767;p79"/>
            <p:cNvGrpSpPr/>
            <p:nvPr/>
          </p:nvGrpSpPr>
          <p:grpSpPr>
            <a:xfrm>
              <a:off x="3748438" y="1378608"/>
              <a:ext cx="2159202" cy="903971"/>
              <a:chOff x="1683525" y="2179850"/>
              <a:chExt cx="4519050" cy="2134525"/>
            </a:xfrm>
          </p:grpSpPr>
          <p:sp>
            <p:nvSpPr>
              <p:cNvPr id="5768" name="Google Shape;5768;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69" name="Google Shape;5769;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0" name="Google Shape;5770;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1" name="Google Shape;5771;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2" name="Google Shape;5772;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3" name="Google Shape;5773;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4" name="Google Shape;5774;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5" name="Google Shape;5775;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6" name="Google Shape;5776;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7" name="Google Shape;5777;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8" name="Google Shape;5778;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9" name="Google Shape;5779;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780" name="Google Shape;5780;p79"/>
          <p:cNvGraphicFramePr/>
          <p:nvPr/>
        </p:nvGraphicFramePr>
        <p:xfrm>
          <a:off x="5935838" y="2130450"/>
          <a:ext cx="3000000" cy="3000000"/>
        </p:xfrm>
        <a:graphic>
          <a:graphicData uri="http://schemas.openxmlformats.org/drawingml/2006/table">
            <a:tbl>
              <a:tblPr>
                <a:noFill/>
                <a:tableStyleId>{99C66547-75D1-4E97-BA4F-6210B6AD29D1}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781" name="Google Shape;5781;p79"/>
          <p:cNvGrpSpPr/>
          <p:nvPr/>
        </p:nvGrpSpPr>
        <p:grpSpPr>
          <a:xfrm>
            <a:off x="5913087" y="3189047"/>
            <a:ext cx="2519825" cy="1001454"/>
            <a:chOff x="1906114" y="789980"/>
            <a:chExt cx="1487676" cy="606868"/>
          </a:xfrm>
        </p:grpSpPr>
        <p:cxnSp>
          <p:nvCxnSpPr>
            <p:cNvPr id="5782" name="Google Shape;5782;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783" name="Google Shape;5783;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784" name="Google Shape;5784;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785" name="Google Shape;5785;p7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786" name="Google Shape;5786;p7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787" name="Google Shape;5787;p7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788" name="Google Shape;5788;p7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789" name="Google Shape;5789;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796" name="Google Shape;5796;p7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797" name="Google Shape;5797;p7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798" name="Google Shape;5798;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9"/>
          <p:cNvGrpSpPr/>
          <p:nvPr/>
        </p:nvGrpSpPr>
        <p:grpSpPr>
          <a:xfrm>
            <a:off x="712562" y="998005"/>
            <a:ext cx="2394370" cy="976502"/>
            <a:chOff x="749309" y="1112739"/>
            <a:chExt cx="2371603" cy="976502"/>
          </a:xfrm>
        </p:grpSpPr>
        <p:sp>
          <p:nvSpPr>
            <p:cNvPr id="5800" name="Google Shape;5800;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832" name="Google Shape;5832;p79"/>
          <p:cNvGraphicFramePr/>
          <p:nvPr/>
        </p:nvGraphicFramePr>
        <p:xfrm>
          <a:off x="5935863" y="996300"/>
          <a:ext cx="3000000" cy="3000000"/>
        </p:xfrm>
        <a:graphic>
          <a:graphicData uri="http://schemas.openxmlformats.org/drawingml/2006/table">
            <a:tbl>
              <a:tblPr>
                <a:noFill/>
                <a:tableStyleId>{99C66547-75D1-4E97-BA4F-6210B6AD29D1}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833" name="Google Shape;5833;p79"/>
          <p:cNvGraphicFramePr/>
          <p:nvPr/>
        </p:nvGraphicFramePr>
        <p:xfrm>
          <a:off x="3342575" y="2130450"/>
          <a:ext cx="3000000" cy="3000000"/>
        </p:xfrm>
        <a:graphic>
          <a:graphicData uri="http://schemas.openxmlformats.org/drawingml/2006/table">
            <a:tbl>
              <a:tblPr>
                <a:noFill/>
                <a:tableStyleId>{99C66547-75D1-4E97-BA4F-6210B6AD29D1}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834" name="Google Shape;5834;p79"/>
          <p:cNvGrpSpPr/>
          <p:nvPr/>
        </p:nvGrpSpPr>
        <p:grpSpPr>
          <a:xfrm>
            <a:off x="4086504" y="2517093"/>
            <a:ext cx="1517436" cy="74460"/>
            <a:chOff x="3980086" y="2804397"/>
            <a:chExt cx="1227600" cy="66900"/>
          </a:xfrm>
        </p:grpSpPr>
        <p:sp>
          <p:nvSpPr>
            <p:cNvPr id="5835" name="Google Shape;5835;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79"/>
          <p:cNvGrpSpPr/>
          <p:nvPr/>
        </p:nvGrpSpPr>
        <p:grpSpPr>
          <a:xfrm>
            <a:off x="4711569" y="2809680"/>
            <a:ext cx="892956" cy="74460"/>
            <a:chOff x="3980086" y="2804397"/>
            <a:chExt cx="1227600" cy="66900"/>
          </a:xfrm>
        </p:grpSpPr>
        <p:sp>
          <p:nvSpPr>
            <p:cNvPr id="5838" name="Google Shape;5838;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9"/>
          <p:cNvGrpSpPr/>
          <p:nvPr/>
        </p:nvGrpSpPr>
        <p:grpSpPr>
          <a:xfrm>
            <a:off x="3344661" y="3168563"/>
            <a:ext cx="2363244" cy="1005943"/>
            <a:chOff x="3358415" y="3361302"/>
            <a:chExt cx="2363244" cy="1024695"/>
          </a:xfrm>
        </p:grpSpPr>
        <p:grpSp>
          <p:nvGrpSpPr>
            <p:cNvPr id="5841" name="Google Shape;5841;p79"/>
            <p:cNvGrpSpPr/>
            <p:nvPr/>
          </p:nvGrpSpPr>
          <p:grpSpPr>
            <a:xfrm>
              <a:off x="3358415" y="3361302"/>
              <a:ext cx="441300" cy="1024695"/>
              <a:chOff x="3358415" y="3361302"/>
              <a:chExt cx="441300" cy="1024695"/>
            </a:xfrm>
          </p:grpSpPr>
          <p:sp>
            <p:nvSpPr>
              <p:cNvPr id="5842" name="Google Shape;5842;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79"/>
            <p:cNvGrpSpPr/>
            <p:nvPr/>
          </p:nvGrpSpPr>
          <p:grpSpPr>
            <a:xfrm>
              <a:off x="3838901" y="3361302"/>
              <a:ext cx="441300" cy="1024695"/>
              <a:chOff x="3838901" y="3361302"/>
              <a:chExt cx="441300" cy="1024695"/>
            </a:xfrm>
          </p:grpSpPr>
          <p:sp>
            <p:nvSpPr>
              <p:cNvPr id="5849" name="Google Shape;5849;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79"/>
            <p:cNvGrpSpPr/>
            <p:nvPr/>
          </p:nvGrpSpPr>
          <p:grpSpPr>
            <a:xfrm>
              <a:off x="4319387" y="3361302"/>
              <a:ext cx="441300" cy="1024695"/>
              <a:chOff x="4319387" y="3361302"/>
              <a:chExt cx="441300" cy="1024695"/>
            </a:xfrm>
          </p:grpSpPr>
          <p:sp>
            <p:nvSpPr>
              <p:cNvPr id="5856" name="Google Shape;5856;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79"/>
            <p:cNvGrpSpPr/>
            <p:nvPr/>
          </p:nvGrpSpPr>
          <p:grpSpPr>
            <a:xfrm>
              <a:off x="4799873" y="3361302"/>
              <a:ext cx="441300" cy="1024695"/>
              <a:chOff x="4799873" y="3361302"/>
              <a:chExt cx="441300" cy="1024695"/>
            </a:xfrm>
          </p:grpSpPr>
          <p:sp>
            <p:nvSpPr>
              <p:cNvPr id="5863" name="Google Shape;5863;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79"/>
            <p:cNvGrpSpPr/>
            <p:nvPr/>
          </p:nvGrpSpPr>
          <p:grpSpPr>
            <a:xfrm>
              <a:off x="5280360" y="3361302"/>
              <a:ext cx="441300" cy="1024695"/>
              <a:chOff x="5280360" y="3361302"/>
              <a:chExt cx="441300" cy="1024695"/>
            </a:xfrm>
          </p:grpSpPr>
          <p:sp>
            <p:nvSpPr>
              <p:cNvPr id="5870" name="Google Shape;5870;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876" name="Google Shape;5876;p79"/>
          <p:cNvGraphicFramePr/>
          <p:nvPr/>
        </p:nvGraphicFramePr>
        <p:xfrm>
          <a:off x="711088" y="2130450"/>
          <a:ext cx="3000000" cy="3000000"/>
        </p:xfrm>
        <a:graphic>
          <a:graphicData uri="http://schemas.openxmlformats.org/drawingml/2006/table">
            <a:tbl>
              <a:tblPr>
                <a:noFill/>
                <a:tableStyleId>{99C66547-75D1-4E97-BA4F-6210B6AD29D1}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877" name="Google Shape;5877;p79"/>
          <p:cNvGrpSpPr/>
          <p:nvPr/>
        </p:nvGrpSpPr>
        <p:grpSpPr>
          <a:xfrm>
            <a:off x="712613" y="3180175"/>
            <a:ext cx="2403614" cy="1005900"/>
            <a:chOff x="726450" y="3372825"/>
            <a:chExt cx="2403614" cy="1005900"/>
          </a:xfrm>
        </p:grpSpPr>
        <p:grpSp>
          <p:nvGrpSpPr>
            <p:cNvPr id="5878" name="Google Shape;5878;p79"/>
            <p:cNvGrpSpPr/>
            <p:nvPr/>
          </p:nvGrpSpPr>
          <p:grpSpPr>
            <a:xfrm>
              <a:off x="726450" y="3696000"/>
              <a:ext cx="2403614" cy="500898"/>
              <a:chOff x="726450" y="3696000"/>
              <a:chExt cx="2403614" cy="500898"/>
            </a:xfrm>
          </p:grpSpPr>
          <p:sp>
            <p:nvSpPr>
              <p:cNvPr id="5879" name="Google Shape;5879;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0" name="Google Shape;5880;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881" name="Google Shape;5881;p79"/>
            <p:cNvGrpSpPr/>
            <p:nvPr/>
          </p:nvGrpSpPr>
          <p:grpSpPr>
            <a:xfrm>
              <a:off x="1348050" y="3372825"/>
              <a:ext cx="1720425" cy="1005900"/>
              <a:chOff x="1348050" y="3372825"/>
              <a:chExt cx="1720425" cy="1005900"/>
            </a:xfrm>
          </p:grpSpPr>
          <p:sp>
            <p:nvSpPr>
              <p:cNvPr id="5882" name="Google Shape;5882;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3" name="Google Shape;5883;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4" name="Google Shape;5884;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5" name="Google Shape;5885;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6" name="Google Shape;5886;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887" name="Google Shape;5887;p79"/>
            <p:cNvGrpSpPr/>
            <p:nvPr/>
          </p:nvGrpSpPr>
          <p:grpSpPr>
            <a:xfrm>
              <a:off x="1455707" y="3731058"/>
              <a:ext cx="1491150" cy="417657"/>
              <a:chOff x="1455707" y="3731058"/>
              <a:chExt cx="1491150" cy="417657"/>
            </a:xfrm>
          </p:grpSpPr>
          <p:grpSp>
            <p:nvGrpSpPr>
              <p:cNvPr id="5888" name="Google Shape;5888;p79"/>
              <p:cNvGrpSpPr/>
              <p:nvPr/>
            </p:nvGrpSpPr>
            <p:grpSpPr>
              <a:xfrm>
                <a:off x="1472938" y="3745828"/>
                <a:ext cx="72126" cy="53788"/>
                <a:chOff x="1472938" y="3745828"/>
                <a:chExt cx="72126" cy="53788"/>
              </a:xfrm>
            </p:grpSpPr>
            <p:sp>
              <p:nvSpPr>
                <p:cNvPr id="5889" name="Google Shape;5889;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79"/>
              <p:cNvGrpSpPr/>
              <p:nvPr/>
            </p:nvGrpSpPr>
            <p:grpSpPr>
              <a:xfrm>
                <a:off x="1819181" y="4089633"/>
                <a:ext cx="72126" cy="53788"/>
                <a:chOff x="1819181" y="4089633"/>
                <a:chExt cx="72126" cy="53788"/>
              </a:xfrm>
            </p:grpSpPr>
            <p:sp>
              <p:nvSpPr>
                <p:cNvPr id="5892" name="Google Shape;5892;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79"/>
              <p:cNvGrpSpPr/>
              <p:nvPr/>
            </p:nvGrpSpPr>
            <p:grpSpPr>
              <a:xfrm>
                <a:off x="1455707" y="4084171"/>
                <a:ext cx="64321" cy="64544"/>
                <a:chOff x="1455707" y="4084171"/>
                <a:chExt cx="64321" cy="64544"/>
              </a:xfrm>
            </p:grpSpPr>
            <p:sp>
              <p:nvSpPr>
                <p:cNvPr id="5895" name="Google Shape;5895;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9"/>
              <p:cNvGrpSpPr/>
              <p:nvPr/>
            </p:nvGrpSpPr>
            <p:grpSpPr>
              <a:xfrm>
                <a:off x="1818610" y="3731058"/>
                <a:ext cx="64321" cy="64544"/>
                <a:chOff x="1818610" y="3731058"/>
                <a:chExt cx="64321" cy="64544"/>
              </a:xfrm>
            </p:grpSpPr>
            <p:sp>
              <p:nvSpPr>
                <p:cNvPr id="5898" name="Google Shape;5898;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79"/>
              <p:cNvGrpSpPr/>
              <p:nvPr/>
            </p:nvGrpSpPr>
            <p:grpSpPr>
              <a:xfrm>
                <a:off x="2172491" y="4089633"/>
                <a:ext cx="72126" cy="53788"/>
                <a:chOff x="2172491" y="4089633"/>
                <a:chExt cx="72126" cy="53788"/>
              </a:xfrm>
            </p:grpSpPr>
            <p:sp>
              <p:nvSpPr>
                <p:cNvPr id="5901" name="Google Shape;5901;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79"/>
              <p:cNvGrpSpPr/>
              <p:nvPr/>
            </p:nvGrpSpPr>
            <p:grpSpPr>
              <a:xfrm>
                <a:off x="2171920" y="3731058"/>
                <a:ext cx="64321" cy="64544"/>
                <a:chOff x="2171920" y="3731058"/>
                <a:chExt cx="64321" cy="64544"/>
              </a:xfrm>
            </p:grpSpPr>
            <p:sp>
              <p:nvSpPr>
                <p:cNvPr id="5904" name="Google Shape;5904;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9"/>
              <p:cNvGrpSpPr/>
              <p:nvPr/>
            </p:nvGrpSpPr>
            <p:grpSpPr>
              <a:xfrm>
                <a:off x="2874730" y="3745828"/>
                <a:ext cx="72126" cy="53788"/>
                <a:chOff x="2874730" y="3745828"/>
                <a:chExt cx="72126" cy="53788"/>
              </a:xfrm>
            </p:grpSpPr>
            <p:sp>
              <p:nvSpPr>
                <p:cNvPr id="5907" name="Google Shape;5907;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9"/>
              <p:cNvGrpSpPr/>
              <p:nvPr/>
            </p:nvGrpSpPr>
            <p:grpSpPr>
              <a:xfrm>
                <a:off x="2878589" y="4081481"/>
                <a:ext cx="64321" cy="64544"/>
                <a:chOff x="2878589" y="4081481"/>
                <a:chExt cx="64321" cy="64544"/>
              </a:xfrm>
            </p:grpSpPr>
            <p:sp>
              <p:nvSpPr>
                <p:cNvPr id="5910" name="Google Shape;5910;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9"/>
              <p:cNvGrpSpPr/>
              <p:nvPr/>
            </p:nvGrpSpPr>
            <p:grpSpPr>
              <a:xfrm>
                <a:off x="2525796" y="4089633"/>
                <a:ext cx="72126" cy="53788"/>
                <a:chOff x="2525796" y="4089633"/>
                <a:chExt cx="72126" cy="53788"/>
              </a:xfrm>
            </p:grpSpPr>
            <p:sp>
              <p:nvSpPr>
                <p:cNvPr id="5913" name="Google Shape;5913;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9"/>
              <p:cNvGrpSpPr/>
              <p:nvPr/>
            </p:nvGrpSpPr>
            <p:grpSpPr>
              <a:xfrm>
                <a:off x="2525225" y="3731058"/>
                <a:ext cx="64321" cy="64544"/>
                <a:chOff x="2525225" y="3731058"/>
                <a:chExt cx="64321" cy="64544"/>
              </a:xfrm>
            </p:grpSpPr>
            <p:sp>
              <p:nvSpPr>
                <p:cNvPr id="5916" name="Google Shape;5916;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1" name="Shape 5921"/>
        <p:cNvGrpSpPr/>
        <p:nvPr/>
      </p:nvGrpSpPr>
      <p:grpSpPr>
        <a:xfrm>
          <a:off x="0" y="0"/>
          <a:ext cx="0" cy="0"/>
          <a:chOff x="0" y="0"/>
          <a:chExt cx="0" cy="0"/>
        </a:xfrm>
      </p:grpSpPr>
      <p:grpSp>
        <p:nvGrpSpPr>
          <p:cNvPr id="5922" name="Google Shape;5922;p80"/>
          <p:cNvGrpSpPr/>
          <p:nvPr/>
        </p:nvGrpSpPr>
        <p:grpSpPr>
          <a:xfrm>
            <a:off x="716991" y="971306"/>
            <a:ext cx="845921" cy="690752"/>
            <a:chOff x="732428" y="1198513"/>
            <a:chExt cx="845921" cy="690752"/>
          </a:xfrm>
        </p:grpSpPr>
        <p:grpSp>
          <p:nvGrpSpPr>
            <p:cNvPr id="5923" name="Google Shape;5923;p80"/>
            <p:cNvGrpSpPr/>
            <p:nvPr/>
          </p:nvGrpSpPr>
          <p:grpSpPr>
            <a:xfrm>
              <a:off x="823030" y="1198513"/>
              <a:ext cx="755319" cy="690752"/>
              <a:chOff x="823030" y="1198513"/>
              <a:chExt cx="755319" cy="690752"/>
            </a:xfrm>
          </p:grpSpPr>
          <p:sp>
            <p:nvSpPr>
              <p:cNvPr id="5924" name="Google Shape;5924;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80"/>
            <p:cNvGrpSpPr/>
            <p:nvPr/>
          </p:nvGrpSpPr>
          <p:grpSpPr>
            <a:xfrm>
              <a:off x="732428" y="1239937"/>
              <a:ext cx="739912" cy="607886"/>
              <a:chOff x="732428" y="1239937"/>
              <a:chExt cx="739912" cy="607886"/>
            </a:xfrm>
          </p:grpSpPr>
          <p:sp>
            <p:nvSpPr>
              <p:cNvPr id="5927" name="Google Shape;5927;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80"/>
            <p:cNvGrpSpPr/>
            <p:nvPr/>
          </p:nvGrpSpPr>
          <p:grpSpPr>
            <a:xfrm>
              <a:off x="732428" y="1277018"/>
              <a:ext cx="702832" cy="533758"/>
              <a:chOff x="732428" y="1277018"/>
              <a:chExt cx="702832" cy="533758"/>
            </a:xfrm>
          </p:grpSpPr>
          <p:sp>
            <p:nvSpPr>
              <p:cNvPr id="5930" name="Google Shape;5930;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80"/>
            <p:cNvGrpSpPr/>
            <p:nvPr/>
          </p:nvGrpSpPr>
          <p:grpSpPr>
            <a:xfrm>
              <a:off x="931170" y="1306653"/>
              <a:ext cx="647179" cy="474455"/>
              <a:chOff x="931170" y="1306653"/>
              <a:chExt cx="647179" cy="474455"/>
            </a:xfrm>
          </p:grpSpPr>
          <p:sp>
            <p:nvSpPr>
              <p:cNvPr id="5933" name="Google Shape;5933;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5" name="Google Shape;5935;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0"/>
          <p:cNvGrpSpPr/>
          <p:nvPr/>
        </p:nvGrpSpPr>
        <p:grpSpPr>
          <a:xfrm>
            <a:off x="3948600" y="971313"/>
            <a:ext cx="634656" cy="699982"/>
            <a:chOff x="5985650" y="2860025"/>
            <a:chExt cx="1396075" cy="1539775"/>
          </a:xfrm>
        </p:grpSpPr>
        <p:sp>
          <p:nvSpPr>
            <p:cNvPr id="5937" name="Google Shape;5937;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80"/>
          <p:cNvGrpSpPr/>
          <p:nvPr/>
        </p:nvGrpSpPr>
        <p:grpSpPr>
          <a:xfrm>
            <a:off x="4704250" y="971306"/>
            <a:ext cx="725845" cy="699975"/>
            <a:chOff x="4249973" y="1201875"/>
            <a:chExt cx="1958568" cy="1888762"/>
          </a:xfrm>
        </p:grpSpPr>
        <p:sp>
          <p:nvSpPr>
            <p:cNvPr id="5970" name="Google Shape;5970;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1" name="Google Shape;5971;p80"/>
            <p:cNvGrpSpPr/>
            <p:nvPr/>
          </p:nvGrpSpPr>
          <p:grpSpPr>
            <a:xfrm>
              <a:off x="5853086" y="1789142"/>
              <a:ext cx="355454" cy="1048099"/>
              <a:chOff x="5576108" y="2016725"/>
              <a:chExt cx="565200" cy="1666560"/>
            </a:xfrm>
          </p:grpSpPr>
          <p:sp>
            <p:nvSpPr>
              <p:cNvPr id="5972" name="Google Shape;5972;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73" name="Google Shape;5973;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0"/>
            <p:cNvGrpSpPr/>
            <p:nvPr/>
          </p:nvGrpSpPr>
          <p:grpSpPr>
            <a:xfrm>
              <a:off x="4869455" y="2691676"/>
              <a:ext cx="1013897" cy="398961"/>
              <a:chOff x="4012057" y="3451825"/>
              <a:chExt cx="1612175" cy="634379"/>
            </a:xfrm>
          </p:grpSpPr>
          <p:sp>
            <p:nvSpPr>
              <p:cNvPr id="5975" name="Google Shape;5975;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76" name="Google Shape;5976;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0"/>
            <p:cNvGrpSpPr/>
            <p:nvPr/>
          </p:nvGrpSpPr>
          <p:grpSpPr>
            <a:xfrm>
              <a:off x="4276937" y="2155961"/>
              <a:ext cx="651965" cy="891358"/>
              <a:chOff x="3069908" y="2599997"/>
              <a:chExt cx="1036675" cy="1417328"/>
            </a:xfrm>
          </p:grpSpPr>
          <p:sp>
            <p:nvSpPr>
              <p:cNvPr id="5978" name="Google Shape;5978;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79" name="Google Shape;5979;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0"/>
            <p:cNvGrpSpPr/>
            <p:nvPr/>
          </p:nvGrpSpPr>
          <p:grpSpPr>
            <a:xfrm>
              <a:off x="5054918" y="1201875"/>
              <a:ext cx="999548" cy="602711"/>
              <a:chOff x="4306958" y="1082925"/>
              <a:chExt cx="1589359" cy="958358"/>
            </a:xfrm>
          </p:grpSpPr>
          <p:sp>
            <p:nvSpPr>
              <p:cNvPr id="5981" name="Google Shape;5981;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82" name="Google Shape;5982;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0"/>
            <p:cNvGrpSpPr/>
            <p:nvPr/>
          </p:nvGrpSpPr>
          <p:grpSpPr>
            <a:xfrm>
              <a:off x="4249973" y="1303451"/>
              <a:ext cx="799317" cy="841334"/>
              <a:chOff x="3027033" y="1244439"/>
              <a:chExt cx="1270977" cy="1337786"/>
            </a:xfrm>
          </p:grpSpPr>
          <p:sp>
            <p:nvSpPr>
              <p:cNvPr id="5984" name="Google Shape;5984;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85" name="Google Shape;5985;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6" name="Google Shape;5986;p80"/>
          <p:cNvGrpSpPr/>
          <p:nvPr/>
        </p:nvGrpSpPr>
        <p:grpSpPr>
          <a:xfrm>
            <a:off x="4057114" y="1858087"/>
            <a:ext cx="750769" cy="683784"/>
            <a:chOff x="4204684" y="2104422"/>
            <a:chExt cx="699822" cy="637382"/>
          </a:xfrm>
        </p:grpSpPr>
        <p:grpSp>
          <p:nvGrpSpPr>
            <p:cNvPr id="5987" name="Google Shape;5987;p80"/>
            <p:cNvGrpSpPr/>
            <p:nvPr/>
          </p:nvGrpSpPr>
          <p:grpSpPr>
            <a:xfrm>
              <a:off x="4204684" y="2430067"/>
              <a:ext cx="342957" cy="311738"/>
              <a:chOff x="4204684" y="2430067"/>
              <a:chExt cx="342957" cy="311738"/>
            </a:xfrm>
          </p:grpSpPr>
          <p:sp>
            <p:nvSpPr>
              <p:cNvPr id="5988" name="Google Shape;5988;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80"/>
            <p:cNvGrpSpPr/>
            <p:nvPr/>
          </p:nvGrpSpPr>
          <p:grpSpPr>
            <a:xfrm>
              <a:off x="4561586" y="2430067"/>
              <a:ext cx="342920" cy="311738"/>
              <a:chOff x="4561586" y="2430067"/>
              <a:chExt cx="342920" cy="311738"/>
            </a:xfrm>
          </p:grpSpPr>
          <p:sp>
            <p:nvSpPr>
              <p:cNvPr id="5991" name="Google Shape;5991;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80"/>
            <p:cNvGrpSpPr/>
            <p:nvPr/>
          </p:nvGrpSpPr>
          <p:grpSpPr>
            <a:xfrm>
              <a:off x="4561586" y="2104422"/>
              <a:ext cx="342920" cy="311738"/>
              <a:chOff x="4561586" y="2104422"/>
              <a:chExt cx="342920" cy="311738"/>
            </a:xfrm>
          </p:grpSpPr>
          <p:sp>
            <p:nvSpPr>
              <p:cNvPr id="5994" name="Google Shape;5994;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0"/>
            <p:cNvGrpSpPr/>
            <p:nvPr/>
          </p:nvGrpSpPr>
          <p:grpSpPr>
            <a:xfrm>
              <a:off x="4204684" y="2104422"/>
              <a:ext cx="342957" cy="311664"/>
              <a:chOff x="4204684" y="2104422"/>
              <a:chExt cx="342957" cy="311664"/>
            </a:xfrm>
          </p:grpSpPr>
          <p:sp>
            <p:nvSpPr>
              <p:cNvPr id="5997" name="Google Shape;5997;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9" name="Google Shape;5999;p80"/>
          <p:cNvGrpSpPr/>
          <p:nvPr/>
        </p:nvGrpSpPr>
        <p:grpSpPr>
          <a:xfrm>
            <a:off x="5521547" y="971301"/>
            <a:ext cx="660591" cy="688867"/>
            <a:chOff x="5830645" y="1267368"/>
            <a:chExt cx="530340" cy="553040"/>
          </a:xfrm>
        </p:grpSpPr>
        <p:sp>
          <p:nvSpPr>
            <p:cNvPr id="6000" name="Google Shape;6000;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1" name="Google Shape;6001;p80"/>
            <p:cNvGrpSpPr/>
            <p:nvPr/>
          </p:nvGrpSpPr>
          <p:grpSpPr>
            <a:xfrm>
              <a:off x="5830645" y="1267368"/>
              <a:ext cx="259743" cy="269909"/>
              <a:chOff x="5830645" y="1267368"/>
              <a:chExt cx="259743" cy="269909"/>
            </a:xfrm>
          </p:grpSpPr>
          <p:sp>
            <p:nvSpPr>
              <p:cNvPr id="6002" name="Google Shape;6002;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0"/>
            <p:cNvGrpSpPr/>
            <p:nvPr/>
          </p:nvGrpSpPr>
          <p:grpSpPr>
            <a:xfrm>
              <a:off x="6101293" y="1267368"/>
              <a:ext cx="259692" cy="269909"/>
              <a:chOff x="6101293" y="1267368"/>
              <a:chExt cx="259692" cy="269909"/>
            </a:xfrm>
          </p:grpSpPr>
          <p:sp>
            <p:nvSpPr>
              <p:cNvPr id="6005" name="Google Shape;6005;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0"/>
            <p:cNvGrpSpPr/>
            <p:nvPr/>
          </p:nvGrpSpPr>
          <p:grpSpPr>
            <a:xfrm>
              <a:off x="5830645" y="1550500"/>
              <a:ext cx="259692" cy="269909"/>
              <a:chOff x="5830645" y="1550500"/>
              <a:chExt cx="259692" cy="269909"/>
            </a:xfrm>
          </p:grpSpPr>
          <p:sp>
            <p:nvSpPr>
              <p:cNvPr id="6008" name="Google Shape;6008;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80"/>
            <p:cNvGrpSpPr/>
            <p:nvPr/>
          </p:nvGrpSpPr>
          <p:grpSpPr>
            <a:xfrm>
              <a:off x="6101293" y="1550500"/>
              <a:ext cx="259692" cy="269909"/>
              <a:chOff x="6101293" y="1550500"/>
              <a:chExt cx="259692" cy="269909"/>
            </a:xfrm>
          </p:grpSpPr>
          <p:sp>
            <p:nvSpPr>
              <p:cNvPr id="6011" name="Google Shape;6011;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3" name="Google Shape;6013;p80"/>
          <p:cNvGrpSpPr/>
          <p:nvPr/>
        </p:nvGrpSpPr>
        <p:grpSpPr>
          <a:xfrm>
            <a:off x="723700" y="1861760"/>
            <a:ext cx="697154" cy="679574"/>
            <a:chOff x="2679875" y="2361475"/>
            <a:chExt cx="780425" cy="760575"/>
          </a:xfrm>
        </p:grpSpPr>
        <p:sp>
          <p:nvSpPr>
            <p:cNvPr id="6014" name="Google Shape;6014;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0"/>
          <p:cNvGrpSpPr/>
          <p:nvPr/>
        </p:nvGrpSpPr>
        <p:grpSpPr>
          <a:xfrm>
            <a:off x="3122859" y="971352"/>
            <a:ext cx="735829" cy="684547"/>
            <a:chOff x="3351965" y="1148808"/>
            <a:chExt cx="750770" cy="698375"/>
          </a:xfrm>
        </p:grpSpPr>
        <p:grpSp>
          <p:nvGrpSpPr>
            <p:cNvPr id="6021" name="Google Shape;6021;p80"/>
            <p:cNvGrpSpPr/>
            <p:nvPr/>
          </p:nvGrpSpPr>
          <p:grpSpPr>
            <a:xfrm>
              <a:off x="3586796" y="1148808"/>
              <a:ext cx="294857" cy="286830"/>
              <a:chOff x="3750225" y="1774000"/>
              <a:chExt cx="149575" cy="145525"/>
            </a:xfrm>
          </p:grpSpPr>
          <p:sp>
            <p:nvSpPr>
              <p:cNvPr id="6022" name="Google Shape;6022;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0"/>
            <p:cNvGrpSpPr/>
            <p:nvPr/>
          </p:nvGrpSpPr>
          <p:grpSpPr>
            <a:xfrm>
              <a:off x="3779245" y="1375768"/>
              <a:ext cx="323490" cy="286978"/>
              <a:chOff x="3847850" y="1889150"/>
              <a:chExt cx="164100" cy="145600"/>
            </a:xfrm>
          </p:grpSpPr>
          <p:sp>
            <p:nvSpPr>
              <p:cNvPr id="6025" name="Google Shape;6025;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80"/>
            <p:cNvGrpSpPr/>
            <p:nvPr/>
          </p:nvGrpSpPr>
          <p:grpSpPr>
            <a:xfrm>
              <a:off x="3351965" y="1330435"/>
              <a:ext cx="295449" cy="285401"/>
              <a:chOff x="3631100" y="1866150"/>
              <a:chExt cx="149875" cy="144800"/>
            </a:xfrm>
          </p:grpSpPr>
          <p:sp>
            <p:nvSpPr>
              <p:cNvPr id="6028" name="Google Shape;6028;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0"/>
            <p:cNvGrpSpPr/>
            <p:nvPr/>
          </p:nvGrpSpPr>
          <p:grpSpPr>
            <a:xfrm>
              <a:off x="3548208" y="1560352"/>
              <a:ext cx="294808" cy="286830"/>
              <a:chOff x="3730650" y="1982800"/>
              <a:chExt cx="149550" cy="145525"/>
            </a:xfrm>
          </p:grpSpPr>
          <p:sp>
            <p:nvSpPr>
              <p:cNvPr id="6031" name="Google Shape;6031;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3" name="Google Shape;6033;p80"/>
          <p:cNvGrpSpPr/>
          <p:nvPr/>
        </p:nvGrpSpPr>
        <p:grpSpPr>
          <a:xfrm>
            <a:off x="7624512" y="971306"/>
            <a:ext cx="804565" cy="677795"/>
            <a:chOff x="7636443" y="1204988"/>
            <a:chExt cx="804565" cy="677795"/>
          </a:xfrm>
        </p:grpSpPr>
        <p:grpSp>
          <p:nvGrpSpPr>
            <p:cNvPr id="6034" name="Google Shape;6034;p80"/>
            <p:cNvGrpSpPr/>
            <p:nvPr/>
          </p:nvGrpSpPr>
          <p:grpSpPr>
            <a:xfrm>
              <a:off x="7636443" y="1509705"/>
              <a:ext cx="804565" cy="373078"/>
              <a:chOff x="7636443" y="1509705"/>
              <a:chExt cx="804565" cy="373078"/>
            </a:xfrm>
          </p:grpSpPr>
          <p:sp>
            <p:nvSpPr>
              <p:cNvPr id="6035" name="Google Shape;6035;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0"/>
            <p:cNvGrpSpPr/>
            <p:nvPr/>
          </p:nvGrpSpPr>
          <p:grpSpPr>
            <a:xfrm>
              <a:off x="7636443" y="1408133"/>
              <a:ext cx="804565" cy="373078"/>
              <a:chOff x="7636443" y="1408133"/>
              <a:chExt cx="804565" cy="373078"/>
            </a:xfrm>
          </p:grpSpPr>
          <p:sp>
            <p:nvSpPr>
              <p:cNvPr id="6038" name="Google Shape;6038;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0"/>
            <p:cNvGrpSpPr/>
            <p:nvPr/>
          </p:nvGrpSpPr>
          <p:grpSpPr>
            <a:xfrm>
              <a:off x="7636443" y="1306560"/>
              <a:ext cx="804565" cy="373078"/>
              <a:chOff x="7636443" y="1306560"/>
              <a:chExt cx="804565" cy="373078"/>
            </a:xfrm>
          </p:grpSpPr>
          <p:sp>
            <p:nvSpPr>
              <p:cNvPr id="6041" name="Google Shape;6041;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0"/>
            <p:cNvGrpSpPr/>
            <p:nvPr/>
          </p:nvGrpSpPr>
          <p:grpSpPr>
            <a:xfrm>
              <a:off x="7636443" y="1204988"/>
              <a:ext cx="804565" cy="373078"/>
              <a:chOff x="7636443" y="1204988"/>
              <a:chExt cx="804565" cy="373078"/>
            </a:xfrm>
          </p:grpSpPr>
          <p:sp>
            <p:nvSpPr>
              <p:cNvPr id="6044" name="Google Shape;6044;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6" name="Google Shape;6046;p80"/>
          <p:cNvGrpSpPr/>
          <p:nvPr/>
        </p:nvGrpSpPr>
        <p:grpSpPr>
          <a:xfrm>
            <a:off x="4963358" y="1878721"/>
            <a:ext cx="661339" cy="661188"/>
            <a:chOff x="3990000" y="975400"/>
            <a:chExt cx="3934200" cy="3933300"/>
          </a:xfrm>
        </p:grpSpPr>
        <p:sp>
          <p:nvSpPr>
            <p:cNvPr id="6047" name="Google Shape;6047;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0"/>
          <p:cNvGrpSpPr/>
          <p:nvPr/>
        </p:nvGrpSpPr>
        <p:grpSpPr>
          <a:xfrm>
            <a:off x="6607006" y="1857359"/>
            <a:ext cx="868881" cy="684241"/>
            <a:chOff x="6598259" y="2078634"/>
            <a:chExt cx="868881" cy="684241"/>
          </a:xfrm>
        </p:grpSpPr>
        <p:sp>
          <p:nvSpPr>
            <p:cNvPr id="6052" name="Google Shape;6052;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8" name="Google Shape;6058;p80"/>
            <p:cNvGrpSpPr/>
            <p:nvPr/>
          </p:nvGrpSpPr>
          <p:grpSpPr>
            <a:xfrm>
              <a:off x="6808175" y="2078634"/>
              <a:ext cx="452229" cy="684241"/>
              <a:chOff x="6808175" y="2078634"/>
              <a:chExt cx="452229" cy="684241"/>
            </a:xfrm>
          </p:grpSpPr>
          <p:sp>
            <p:nvSpPr>
              <p:cNvPr id="6059" name="Google Shape;6059;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5" name="Google Shape;6065;p80"/>
              <p:cNvGrpSpPr/>
              <p:nvPr/>
            </p:nvGrpSpPr>
            <p:grpSpPr>
              <a:xfrm>
                <a:off x="6821586" y="2078634"/>
                <a:ext cx="426871" cy="684241"/>
                <a:chOff x="6821586" y="2078634"/>
                <a:chExt cx="426871" cy="684241"/>
              </a:xfrm>
            </p:grpSpPr>
            <p:grpSp>
              <p:nvGrpSpPr>
                <p:cNvPr id="6066" name="Google Shape;6066;p80"/>
                <p:cNvGrpSpPr/>
                <p:nvPr/>
              </p:nvGrpSpPr>
              <p:grpSpPr>
                <a:xfrm>
                  <a:off x="6821586" y="2078634"/>
                  <a:ext cx="426871" cy="684241"/>
                  <a:chOff x="6821586" y="2078634"/>
                  <a:chExt cx="426871" cy="684241"/>
                </a:xfrm>
              </p:grpSpPr>
              <p:sp>
                <p:nvSpPr>
                  <p:cNvPr id="6067" name="Google Shape;6067;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92" name="Google Shape;6092;p80"/>
          <p:cNvGrpSpPr/>
          <p:nvPr/>
        </p:nvGrpSpPr>
        <p:grpSpPr>
          <a:xfrm>
            <a:off x="5780173" y="1862968"/>
            <a:ext cx="671358" cy="671358"/>
            <a:chOff x="6535625" y="760425"/>
            <a:chExt cx="1665900" cy="1665900"/>
          </a:xfrm>
        </p:grpSpPr>
        <p:sp>
          <p:nvSpPr>
            <p:cNvPr id="6093" name="Google Shape;6093;p8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80"/>
          <p:cNvGrpSpPr/>
          <p:nvPr/>
        </p:nvGrpSpPr>
        <p:grpSpPr>
          <a:xfrm>
            <a:off x="716989" y="3531368"/>
            <a:ext cx="1340789" cy="640830"/>
            <a:chOff x="238125" y="1151100"/>
            <a:chExt cx="7139450" cy="3412300"/>
          </a:xfrm>
        </p:grpSpPr>
        <p:sp>
          <p:nvSpPr>
            <p:cNvPr id="6098" name="Google Shape;6098;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80"/>
          <p:cNvGrpSpPr/>
          <p:nvPr/>
        </p:nvGrpSpPr>
        <p:grpSpPr>
          <a:xfrm>
            <a:off x="5584212" y="2734649"/>
            <a:ext cx="985357" cy="585764"/>
            <a:chOff x="5145061" y="2881789"/>
            <a:chExt cx="1107641" cy="658458"/>
          </a:xfrm>
        </p:grpSpPr>
        <p:grpSp>
          <p:nvGrpSpPr>
            <p:cNvPr id="6111" name="Google Shape;6111;p80"/>
            <p:cNvGrpSpPr/>
            <p:nvPr/>
          </p:nvGrpSpPr>
          <p:grpSpPr>
            <a:xfrm>
              <a:off x="5722989" y="3244587"/>
              <a:ext cx="529713" cy="295659"/>
              <a:chOff x="5722989" y="3244587"/>
              <a:chExt cx="529713" cy="295659"/>
            </a:xfrm>
          </p:grpSpPr>
          <p:sp>
            <p:nvSpPr>
              <p:cNvPr id="6112" name="Google Shape;6112;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13" name="Google Shape;6113;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114" name="Google Shape;6114;p80"/>
            <p:cNvGrpSpPr/>
            <p:nvPr/>
          </p:nvGrpSpPr>
          <p:grpSpPr>
            <a:xfrm>
              <a:off x="5145061" y="3244587"/>
              <a:ext cx="536807" cy="295659"/>
              <a:chOff x="5145061" y="3244587"/>
              <a:chExt cx="536807" cy="295659"/>
            </a:xfrm>
          </p:grpSpPr>
          <p:sp>
            <p:nvSpPr>
              <p:cNvPr id="6115" name="Google Shape;6115;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16" name="Google Shape;6116;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117" name="Google Shape;6117;p80"/>
            <p:cNvGrpSpPr/>
            <p:nvPr/>
          </p:nvGrpSpPr>
          <p:grpSpPr>
            <a:xfrm>
              <a:off x="5341327" y="2898245"/>
              <a:ext cx="532309" cy="614891"/>
              <a:chOff x="5341327" y="2898245"/>
              <a:chExt cx="532309" cy="614891"/>
            </a:xfrm>
          </p:grpSpPr>
          <p:sp>
            <p:nvSpPr>
              <p:cNvPr id="6118" name="Google Shape;6118;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19" name="Google Shape;6119;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120" name="Google Shape;6120;p80"/>
            <p:cNvGrpSpPr/>
            <p:nvPr/>
          </p:nvGrpSpPr>
          <p:grpSpPr>
            <a:xfrm>
              <a:off x="5532290" y="2881789"/>
              <a:ext cx="620516" cy="305456"/>
              <a:chOff x="5532290" y="2881789"/>
              <a:chExt cx="620516" cy="305456"/>
            </a:xfrm>
          </p:grpSpPr>
          <p:sp>
            <p:nvSpPr>
              <p:cNvPr id="6121" name="Google Shape;6121;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22" name="Google Shape;6122;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123" name="Google Shape;6123;p80"/>
          <p:cNvGrpSpPr/>
          <p:nvPr/>
        </p:nvGrpSpPr>
        <p:grpSpPr>
          <a:xfrm>
            <a:off x="8163135" y="3526707"/>
            <a:ext cx="269068" cy="645491"/>
            <a:chOff x="7026852" y="3311869"/>
            <a:chExt cx="434331" cy="1041954"/>
          </a:xfrm>
        </p:grpSpPr>
        <p:sp>
          <p:nvSpPr>
            <p:cNvPr id="6124" name="Google Shape;6124;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0"/>
          <p:cNvGrpSpPr/>
          <p:nvPr/>
        </p:nvGrpSpPr>
        <p:grpSpPr>
          <a:xfrm>
            <a:off x="6179716" y="3565945"/>
            <a:ext cx="293882" cy="293836"/>
            <a:chOff x="4873519" y="3311869"/>
            <a:chExt cx="499374" cy="499296"/>
          </a:xfrm>
        </p:grpSpPr>
        <p:sp>
          <p:nvSpPr>
            <p:cNvPr id="6128" name="Google Shape;6128;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80"/>
          <p:cNvGrpSpPr/>
          <p:nvPr/>
        </p:nvGrpSpPr>
        <p:grpSpPr>
          <a:xfrm>
            <a:off x="6179716" y="3878316"/>
            <a:ext cx="293882" cy="293882"/>
            <a:chOff x="4873519" y="3875839"/>
            <a:chExt cx="499374" cy="499374"/>
          </a:xfrm>
        </p:grpSpPr>
        <p:sp>
          <p:nvSpPr>
            <p:cNvPr id="6131" name="Google Shape;6131;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80"/>
          <p:cNvGrpSpPr/>
          <p:nvPr/>
        </p:nvGrpSpPr>
        <p:grpSpPr>
          <a:xfrm>
            <a:off x="2410244" y="1850269"/>
            <a:ext cx="698104" cy="698208"/>
            <a:chOff x="2565073" y="2075876"/>
            <a:chExt cx="672482" cy="672518"/>
          </a:xfrm>
        </p:grpSpPr>
        <p:sp>
          <p:nvSpPr>
            <p:cNvPr id="6134" name="Google Shape;6134;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0"/>
          <p:cNvGrpSpPr/>
          <p:nvPr/>
        </p:nvGrpSpPr>
        <p:grpSpPr>
          <a:xfrm>
            <a:off x="5633655" y="3534869"/>
            <a:ext cx="438354" cy="637329"/>
            <a:chOff x="1697726" y="3244179"/>
            <a:chExt cx="788124" cy="1146069"/>
          </a:xfrm>
        </p:grpSpPr>
        <p:sp>
          <p:nvSpPr>
            <p:cNvPr id="6141" name="Google Shape;6141;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3" name="Google Shape;6143;p80"/>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4" name="Google Shape;6144;p80"/>
          <p:cNvGrpSpPr/>
          <p:nvPr/>
        </p:nvGrpSpPr>
        <p:grpSpPr>
          <a:xfrm>
            <a:off x="7634869" y="1863232"/>
            <a:ext cx="799565" cy="670282"/>
            <a:chOff x="7617850" y="2063282"/>
            <a:chExt cx="799565" cy="670282"/>
          </a:xfrm>
        </p:grpSpPr>
        <p:cxnSp>
          <p:nvCxnSpPr>
            <p:cNvPr id="6145" name="Google Shape;6145;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46" name="Google Shape;6146;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47" name="Google Shape;6147;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48" name="Google Shape;6148;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49" name="Google Shape;6149;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150" name="Google Shape;6150;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151" name="Google Shape;6151;p80"/>
            <p:cNvGrpSpPr/>
            <p:nvPr/>
          </p:nvGrpSpPr>
          <p:grpSpPr>
            <a:xfrm>
              <a:off x="7734309" y="2063282"/>
              <a:ext cx="570957" cy="620095"/>
              <a:chOff x="7734309" y="2063282"/>
              <a:chExt cx="570957" cy="620095"/>
            </a:xfrm>
          </p:grpSpPr>
          <p:grpSp>
            <p:nvGrpSpPr>
              <p:cNvPr id="6152" name="Google Shape;6152;p80"/>
              <p:cNvGrpSpPr/>
              <p:nvPr/>
            </p:nvGrpSpPr>
            <p:grpSpPr>
              <a:xfrm>
                <a:off x="8031573" y="2063282"/>
                <a:ext cx="273693" cy="620095"/>
                <a:chOff x="8031573" y="2063282"/>
                <a:chExt cx="273693" cy="620095"/>
              </a:xfrm>
            </p:grpSpPr>
            <p:sp>
              <p:nvSpPr>
                <p:cNvPr id="6153" name="Google Shape;6153;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0"/>
              <p:cNvGrpSpPr/>
              <p:nvPr/>
            </p:nvGrpSpPr>
            <p:grpSpPr>
              <a:xfrm flipH="1">
                <a:off x="7734309" y="2063282"/>
                <a:ext cx="273693" cy="620095"/>
                <a:chOff x="8031573" y="2063282"/>
                <a:chExt cx="273693" cy="620095"/>
              </a:xfrm>
            </p:grpSpPr>
            <p:sp>
              <p:nvSpPr>
                <p:cNvPr id="6158" name="Google Shape;6158;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162" name="Google Shape;6162;p80"/>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0"/>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80"/>
          <p:cNvGrpSpPr/>
          <p:nvPr/>
        </p:nvGrpSpPr>
        <p:grpSpPr>
          <a:xfrm>
            <a:off x="7821475" y="2716715"/>
            <a:ext cx="602567" cy="601884"/>
            <a:chOff x="1186975" y="238125"/>
            <a:chExt cx="5244275" cy="5238325"/>
          </a:xfrm>
        </p:grpSpPr>
        <p:sp>
          <p:nvSpPr>
            <p:cNvPr id="6165" name="Google Shape;6165;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80"/>
          <p:cNvGrpSpPr/>
          <p:nvPr/>
        </p:nvGrpSpPr>
        <p:grpSpPr>
          <a:xfrm>
            <a:off x="3264213" y="1856199"/>
            <a:ext cx="651848" cy="687338"/>
            <a:chOff x="3400515" y="2056248"/>
            <a:chExt cx="698134" cy="735987"/>
          </a:xfrm>
        </p:grpSpPr>
        <p:grpSp>
          <p:nvGrpSpPr>
            <p:cNvPr id="6170" name="Google Shape;6170;p80"/>
            <p:cNvGrpSpPr/>
            <p:nvPr/>
          </p:nvGrpSpPr>
          <p:grpSpPr>
            <a:xfrm>
              <a:off x="3400515" y="2283913"/>
              <a:ext cx="312919" cy="219900"/>
              <a:chOff x="3400515" y="2283913"/>
              <a:chExt cx="312919" cy="219900"/>
            </a:xfrm>
          </p:grpSpPr>
          <p:sp>
            <p:nvSpPr>
              <p:cNvPr id="6171" name="Google Shape;6171;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72" name="Google Shape;6172;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173" name="Google Shape;6173;p80"/>
            <p:cNvGrpSpPr/>
            <p:nvPr/>
          </p:nvGrpSpPr>
          <p:grpSpPr>
            <a:xfrm>
              <a:off x="3547823" y="2461089"/>
              <a:ext cx="219900" cy="331146"/>
              <a:chOff x="3547823" y="2461089"/>
              <a:chExt cx="219900" cy="331146"/>
            </a:xfrm>
          </p:grpSpPr>
          <p:sp>
            <p:nvSpPr>
              <p:cNvPr id="6174" name="Google Shape;6174;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75" name="Google Shape;6175;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176" name="Google Shape;6176;p80"/>
            <p:cNvGrpSpPr/>
            <p:nvPr/>
          </p:nvGrpSpPr>
          <p:grpSpPr>
            <a:xfrm>
              <a:off x="3734138" y="2461089"/>
              <a:ext cx="219900" cy="331146"/>
              <a:chOff x="3734138" y="2461089"/>
              <a:chExt cx="219900" cy="331146"/>
            </a:xfrm>
          </p:grpSpPr>
          <p:sp>
            <p:nvSpPr>
              <p:cNvPr id="6177" name="Google Shape;6177;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78" name="Google Shape;6178;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179" name="Google Shape;6179;p80"/>
            <p:cNvGrpSpPr/>
            <p:nvPr/>
          </p:nvGrpSpPr>
          <p:grpSpPr>
            <a:xfrm>
              <a:off x="3787560" y="2281742"/>
              <a:ext cx="311089" cy="219900"/>
              <a:chOff x="3787560" y="2281742"/>
              <a:chExt cx="311089" cy="219900"/>
            </a:xfrm>
          </p:grpSpPr>
          <p:sp>
            <p:nvSpPr>
              <p:cNvPr id="6180" name="Google Shape;6180;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81" name="Google Shape;6181;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182" name="Google Shape;6182;p80"/>
            <p:cNvGrpSpPr/>
            <p:nvPr/>
          </p:nvGrpSpPr>
          <p:grpSpPr>
            <a:xfrm>
              <a:off x="3637290" y="2056248"/>
              <a:ext cx="219900" cy="330736"/>
              <a:chOff x="3637290" y="2056248"/>
              <a:chExt cx="219900" cy="330736"/>
            </a:xfrm>
          </p:grpSpPr>
          <p:sp>
            <p:nvSpPr>
              <p:cNvPr id="6183" name="Google Shape;6183;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184" name="Google Shape;6184;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185" name="Google Shape;6185;p80"/>
          <p:cNvGrpSpPr/>
          <p:nvPr/>
        </p:nvGrpSpPr>
        <p:grpSpPr>
          <a:xfrm>
            <a:off x="2555919" y="2726205"/>
            <a:ext cx="1268144" cy="592394"/>
            <a:chOff x="238125" y="1188750"/>
            <a:chExt cx="7140450" cy="3335550"/>
          </a:xfrm>
        </p:grpSpPr>
        <p:sp>
          <p:nvSpPr>
            <p:cNvPr id="6186" name="Google Shape;6186;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0"/>
          <p:cNvGrpSpPr/>
          <p:nvPr/>
        </p:nvGrpSpPr>
        <p:grpSpPr>
          <a:xfrm>
            <a:off x="6663819" y="2728360"/>
            <a:ext cx="1053944" cy="590147"/>
            <a:chOff x="238125" y="1335475"/>
            <a:chExt cx="5418735" cy="3034175"/>
          </a:xfrm>
        </p:grpSpPr>
        <p:sp>
          <p:nvSpPr>
            <p:cNvPr id="6192" name="Google Shape;6192;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0"/>
          <p:cNvGrpSpPr/>
          <p:nvPr/>
        </p:nvGrpSpPr>
        <p:grpSpPr>
          <a:xfrm>
            <a:off x="4094628" y="3533259"/>
            <a:ext cx="1268207" cy="638939"/>
            <a:chOff x="3967651" y="3645904"/>
            <a:chExt cx="1479304" cy="745292"/>
          </a:xfrm>
        </p:grpSpPr>
        <p:grpSp>
          <p:nvGrpSpPr>
            <p:cNvPr id="6196" name="Google Shape;6196;p80"/>
            <p:cNvGrpSpPr/>
            <p:nvPr/>
          </p:nvGrpSpPr>
          <p:grpSpPr>
            <a:xfrm>
              <a:off x="3967651" y="4009026"/>
              <a:ext cx="1479304" cy="382170"/>
              <a:chOff x="3967651" y="4009026"/>
              <a:chExt cx="1479304" cy="382170"/>
            </a:xfrm>
          </p:grpSpPr>
          <p:grpSp>
            <p:nvGrpSpPr>
              <p:cNvPr id="6197" name="Google Shape;6197;p80"/>
              <p:cNvGrpSpPr/>
              <p:nvPr/>
            </p:nvGrpSpPr>
            <p:grpSpPr>
              <a:xfrm>
                <a:off x="4892216" y="4195630"/>
                <a:ext cx="554739" cy="195566"/>
                <a:chOff x="3604375" y="4892160"/>
                <a:chExt cx="1651500" cy="582215"/>
              </a:xfrm>
            </p:grpSpPr>
            <p:sp>
              <p:nvSpPr>
                <p:cNvPr id="6198" name="Google Shape;6198;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80"/>
              <p:cNvGrpSpPr/>
              <p:nvPr/>
            </p:nvGrpSpPr>
            <p:grpSpPr>
              <a:xfrm>
                <a:off x="3967651" y="4146303"/>
                <a:ext cx="579402" cy="244893"/>
                <a:chOff x="851875" y="4745310"/>
                <a:chExt cx="1724925" cy="729065"/>
              </a:xfrm>
            </p:grpSpPr>
            <p:sp>
              <p:nvSpPr>
                <p:cNvPr id="6201" name="Google Shape;6201;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0"/>
              <p:cNvGrpSpPr/>
              <p:nvPr/>
            </p:nvGrpSpPr>
            <p:grpSpPr>
              <a:xfrm>
                <a:off x="4460753" y="4009026"/>
                <a:ext cx="493110" cy="382170"/>
                <a:chOff x="2319875" y="4336625"/>
                <a:chExt cx="1468025" cy="1137750"/>
              </a:xfrm>
            </p:grpSpPr>
            <p:sp>
              <p:nvSpPr>
                <p:cNvPr id="6204" name="Google Shape;6204;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6" name="Google Shape;6206;p80"/>
            <p:cNvGrpSpPr/>
            <p:nvPr/>
          </p:nvGrpSpPr>
          <p:grpSpPr>
            <a:xfrm>
              <a:off x="4479443" y="3645904"/>
              <a:ext cx="455965" cy="388789"/>
              <a:chOff x="2957425" y="238100"/>
              <a:chExt cx="1910200" cy="1628775"/>
            </a:xfrm>
          </p:grpSpPr>
          <p:sp>
            <p:nvSpPr>
              <p:cNvPr id="6207" name="Google Shape;6207;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7" name="Google Shape;6217;p80"/>
          <p:cNvGrpSpPr/>
          <p:nvPr/>
        </p:nvGrpSpPr>
        <p:grpSpPr>
          <a:xfrm>
            <a:off x="2480742" y="3534460"/>
            <a:ext cx="1243128" cy="637739"/>
            <a:chOff x="2496310" y="3693351"/>
            <a:chExt cx="1342906" cy="688926"/>
          </a:xfrm>
        </p:grpSpPr>
        <p:grpSp>
          <p:nvGrpSpPr>
            <p:cNvPr id="6218" name="Google Shape;6218;p80"/>
            <p:cNvGrpSpPr/>
            <p:nvPr/>
          </p:nvGrpSpPr>
          <p:grpSpPr>
            <a:xfrm>
              <a:off x="2496310" y="3693351"/>
              <a:ext cx="1342906" cy="688875"/>
              <a:chOff x="2496310" y="3693351"/>
              <a:chExt cx="1342906" cy="688875"/>
            </a:xfrm>
          </p:grpSpPr>
          <p:sp>
            <p:nvSpPr>
              <p:cNvPr id="6219" name="Google Shape;6219;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5" name="Google Shape;6225;p80"/>
              <p:cNvCxnSpPr>
                <a:stCxn id="622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226" name="Google Shape;6226;p80"/>
              <p:cNvCxnSpPr>
                <a:stCxn id="622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227" name="Google Shape;6227;p80"/>
              <p:cNvCxnSpPr>
                <a:stCxn id="622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228" name="Google Shape;6228;p80"/>
              <p:cNvCxnSpPr>
                <a:stCxn id="622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229" name="Google Shape;6229;p80"/>
              <p:cNvCxnSpPr>
                <a:stCxn id="622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230" name="Google Shape;6230;p80"/>
            <p:cNvGrpSpPr/>
            <p:nvPr/>
          </p:nvGrpSpPr>
          <p:grpSpPr>
            <a:xfrm>
              <a:off x="2675275" y="3930557"/>
              <a:ext cx="1003306" cy="451719"/>
              <a:chOff x="2675275" y="4174282"/>
              <a:chExt cx="1003306" cy="451719"/>
            </a:xfrm>
          </p:grpSpPr>
          <p:sp>
            <p:nvSpPr>
              <p:cNvPr id="6231" name="Google Shape;6231;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4" name="Google Shape;6234;p80"/>
          <p:cNvGrpSpPr/>
          <p:nvPr/>
        </p:nvGrpSpPr>
        <p:grpSpPr>
          <a:xfrm>
            <a:off x="1654412" y="971306"/>
            <a:ext cx="574511" cy="874709"/>
            <a:chOff x="1715404" y="1112080"/>
            <a:chExt cx="642270" cy="977984"/>
          </a:xfrm>
        </p:grpSpPr>
        <p:grpSp>
          <p:nvGrpSpPr>
            <p:cNvPr id="6235" name="Google Shape;6235;p80"/>
            <p:cNvGrpSpPr/>
            <p:nvPr/>
          </p:nvGrpSpPr>
          <p:grpSpPr>
            <a:xfrm>
              <a:off x="1715404" y="1112080"/>
              <a:ext cx="642270" cy="977984"/>
              <a:chOff x="1715404" y="1112080"/>
              <a:chExt cx="642270" cy="977984"/>
            </a:xfrm>
          </p:grpSpPr>
          <p:sp>
            <p:nvSpPr>
              <p:cNvPr id="6236" name="Google Shape;6236;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80"/>
            <p:cNvGrpSpPr/>
            <p:nvPr/>
          </p:nvGrpSpPr>
          <p:grpSpPr>
            <a:xfrm>
              <a:off x="1768927" y="1165603"/>
              <a:ext cx="535225" cy="851367"/>
              <a:chOff x="1768927" y="1165603"/>
              <a:chExt cx="535225" cy="851367"/>
            </a:xfrm>
          </p:grpSpPr>
          <p:sp>
            <p:nvSpPr>
              <p:cNvPr id="6239" name="Google Shape;6239;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80"/>
            <p:cNvGrpSpPr/>
            <p:nvPr/>
          </p:nvGrpSpPr>
          <p:grpSpPr>
            <a:xfrm>
              <a:off x="1822449" y="1219125"/>
              <a:ext cx="428180" cy="718859"/>
              <a:chOff x="1822449" y="1219125"/>
              <a:chExt cx="428180" cy="718859"/>
            </a:xfrm>
          </p:grpSpPr>
          <p:sp>
            <p:nvSpPr>
              <p:cNvPr id="6242" name="Google Shape;6242;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80"/>
            <p:cNvGrpSpPr/>
            <p:nvPr/>
          </p:nvGrpSpPr>
          <p:grpSpPr>
            <a:xfrm>
              <a:off x="1875972" y="1272648"/>
              <a:ext cx="321135" cy="586939"/>
              <a:chOff x="1875972" y="1272648"/>
              <a:chExt cx="321135" cy="586939"/>
            </a:xfrm>
          </p:grpSpPr>
          <p:sp>
            <p:nvSpPr>
              <p:cNvPr id="6245" name="Google Shape;6245;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7" name="Google Shape;6247;p80"/>
          <p:cNvGrpSpPr/>
          <p:nvPr/>
        </p:nvGrpSpPr>
        <p:grpSpPr>
          <a:xfrm>
            <a:off x="7761573" y="3528028"/>
            <a:ext cx="293855" cy="644170"/>
            <a:chOff x="241025" y="3151575"/>
            <a:chExt cx="293855" cy="644170"/>
          </a:xfrm>
        </p:grpSpPr>
        <p:sp>
          <p:nvSpPr>
            <p:cNvPr id="6248" name="Google Shape;6248;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80"/>
          <p:cNvGrpSpPr/>
          <p:nvPr/>
        </p:nvGrpSpPr>
        <p:grpSpPr>
          <a:xfrm>
            <a:off x="709557" y="2728028"/>
            <a:ext cx="1779649" cy="591620"/>
            <a:chOff x="246070" y="1983375"/>
            <a:chExt cx="1855347" cy="616849"/>
          </a:xfrm>
        </p:grpSpPr>
        <p:sp>
          <p:nvSpPr>
            <p:cNvPr id="6251" name="Google Shape;6251;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0"/>
          <p:cNvGrpSpPr/>
          <p:nvPr/>
        </p:nvGrpSpPr>
        <p:grpSpPr>
          <a:xfrm>
            <a:off x="2320424" y="971306"/>
            <a:ext cx="711055" cy="745993"/>
            <a:chOff x="2496269" y="1171698"/>
            <a:chExt cx="761953" cy="799392"/>
          </a:xfrm>
        </p:grpSpPr>
        <p:grpSp>
          <p:nvGrpSpPr>
            <p:cNvPr id="6261" name="Google Shape;6261;p80"/>
            <p:cNvGrpSpPr/>
            <p:nvPr/>
          </p:nvGrpSpPr>
          <p:grpSpPr>
            <a:xfrm>
              <a:off x="2496269" y="1171698"/>
              <a:ext cx="761953" cy="723022"/>
              <a:chOff x="2496269" y="1171698"/>
              <a:chExt cx="761953" cy="723022"/>
            </a:xfrm>
          </p:grpSpPr>
          <p:sp>
            <p:nvSpPr>
              <p:cNvPr id="6262" name="Google Shape;6262;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4" name="Google Shape;6264;p80"/>
              <p:cNvGrpSpPr/>
              <p:nvPr/>
            </p:nvGrpSpPr>
            <p:grpSpPr>
              <a:xfrm>
                <a:off x="2496269" y="1171698"/>
                <a:ext cx="761953" cy="723022"/>
                <a:chOff x="2496269" y="1120652"/>
                <a:chExt cx="761953" cy="723022"/>
              </a:xfrm>
            </p:grpSpPr>
            <p:grpSp>
              <p:nvGrpSpPr>
                <p:cNvPr id="6265" name="Google Shape;6265;p80"/>
                <p:cNvGrpSpPr/>
                <p:nvPr/>
              </p:nvGrpSpPr>
              <p:grpSpPr>
                <a:xfrm>
                  <a:off x="2496269" y="1120652"/>
                  <a:ext cx="761953" cy="723022"/>
                  <a:chOff x="2496269" y="1120652"/>
                  <a:chExt cx="761953" cy="723022"/>
                </a:xfrm>
              </p:grpSpPr>
              <p:grpSp>
                <p:nvGrpSpPr>
                  <p:cNvPr id="6266" name="Google Shape;6266;p80"/>
                  <p:cNvGrpSpPr/>
                  <p:nvPr/>
                </p:nvGrpSpPr>
                <p:grpSpPr>
                  <a:xfrm>
                    <a:off x="2496269" y="1304589"/>
                    <a:ext cx="407089" cy="305057"/>
                    <a:chOff x="2496269" y="1304589"/>
                    <a:chExt cx="407089" cy="305057"/>
                  </a:xfrm>
                </p:grpSpPr>
                <p:sp>
                  <p:nvSpPr>
                    <p:cNvPr id="6267" name="Google Shape;6267;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80"/>
                  <p:cNvGrpSpPr/>
                  <p:nvPr/>
                </p:nvGrpSpPr>
                <p:grpSpPr>
                  <a:xfrm>
                    <a:off x="2586468" y="1493376"/>
                    <a:ext cx="358850" cy="349656"/>
                    <a:chOff x="2586468" y="1493376"/>
                    <a:chExt cx="358850" cy="349656"/>
                  </a:xfrm>
                </p:grpSpPr>
                <p:sp>
                  <p:nvSpPr>
                    <p:cNvPr id="6270" name="Google Shape;6270;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0"/>
                  <p:cNvGrpSpPr/>
                  <p:nvPr/>
                </p:nvGrpSpPr>
                <p:grpSpPr>
                  <a:xfrm>
                    <a:off x="2807939" y="1494024"/>
                    <a:ext cx="358857" cy="349650"/>
                    <a:chOff x="2807939" y="1494024"/>
                    <a:chExt cx="358857" cy="349650"/>
                  </a:xfrm>
                </p:grpSpPr>
                <p:sp>
                  <p:nvSpPr>
                    <p:cNvPr id="6273" name="Google Shape;6273;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0"/>
                  <p:cNvGrpSpPr/>
                  <p:nvPr/>
                </p:nvGrpSpPr>
                <p:grpSpPr>
                  <a:xfrm>
                    <a:off x="2851133" y="1305635"/>
                    <a:ext cx="407089" cy="305057"/>
                    <a:chOff x="2851133" y="1305635"/>
                    <a:chExt cx="407089" cy="305057"/>
                  </a:xfrm>
                </p:grpSpPr>
                <p:sp>
                  <p:nvSpPr>
                    <p:cNvPr id="6276" name="Google Shape;6276;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0"/>
                  <p:cNvGrpSpPr/>
                  <p:nvPr/>
                </p:nvGrpSpPr>
                <p:grpSpPr>
                  <a:xfrm>
                    <a:off x="2727495" y="1120652"/>
                    <a:ext cx="300271" cy="396358"/>
                    <a:chOff x="2727495" y="1120652"/>
                    <a:chExt cx="300271" cy="396358"/>
                  </a:xfrm>
                </p:grpSpPr>
                <p:sp>
                  <p:nvSpPr>
                    <p:cNvPr id="6279" name="Google Shape;6279;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1" name="Google Shape;6281;p80"/>
                <p:cNvGrpSpPr/>
                <p:nvPr/>
              </p:nvGrpSpPr>
              <p:grpSpPr>
                <a:xfrm>
                  <a:off x="2722305" y="1350460"/>
                  <a:ext cx="308357" cy="308344"/>
                  <a:chOff x="2722305" y="1350460"/>
                  <a:chExt cx="308357" cy="308344"/>
                </a:xfrm>
              </p:grpSpPr>
              <p:sp>
                <p:nvSpPr>
                  <p:cNvPr id="6282" name="Google Shape;6282;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3" name="Google Shape;6283;p80"/>
                  <p:cNvGrpSpPr/>
                  <p:nvPr/>
                </p:nvGrpSpPr>
                <p:grpSpPr>
                  <a:xfrm>
                    <a:off x="2725064" y="1364529"/>
                    <a:ext cx="297954" cy="280182"/>
                    <a:chOff x="2725064" y="1364529"/>
                    <a:chExt cx="297954" cy="280182"/>
                  </a:xfrm>
                </p:grpSpPr>
                <p:sp>
                  <p:nvSpPr>
                    <p:cNvPr id="6284" name="Google Shape;6284;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289" name="Google Shape;6289;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0"/>
          <p:cNvGrpSpPr/>
          <p:nvPr/>
        </p:nvGrpSpPr>
        <p:grpSpPr>
          <a:xfrm>
            <a:off x="3909124" y="2727412"/>
            <a:ext cx="1569144" cy="591015"/>
            <a:chOff x="3820100" y="3023049"/>
            <a:chExt cx="1303926" cy="491162"/>
          </a:xfrm>
        </p:grpSpPr>
        <p:grpSp>
          <p:nvGrpSpPr>
            <p:cNvPr id="6295" name="Google Shape;6295;p80"/>
            <p:cNvGrpSpPr/>
            <p:nvPr/>
          </p:nvGrpSpPr>
          <p:grpSpPr>
            <a:xfrm>
              <a:off x="3820100" y="3023072"/>
              <a:ext cx="1303926" cy="491139"/>
              <a:chOff x="3820100" y="3023072"/>
              <a:chExt cx="1303926" cy="491139"/>
            </a:xfrm>
          </p:grpSpPr>
          <p:sp>
            <p:nvSpPr>
              <p:cNvPr id="6296" name="Google Shape;6296;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0"/>
            <p:cNvGrpSpPr/>
            <p:nvPr/>
          </p:nvGrpSpPr>
          <p:grpSpPr>
            <a:xfrm>
              <a:off x="4132439" y="3023645"/>
              <a:ext cx="393633" cy="177096"/>
              <a:chOff x="4132439" y="3023645"/>
              <a:chExt cx="393633" cy="177096"/>
            </a:xfrm>
          </p:grpSpPr>
          <p:sp>
            <p:nvSpPr>
              <p:cNvPr id="6299" name="Google Shape;6299;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0"/>
            <p:cNvGrpSpPr/>
            <p:nvPr/>
          </p:nvGrpSpPr>
          <p:grpSpPr>
            <a:xfrm>
              <a:off x="3921811" y="3023049"/>
              <a:ext cx="1002397" cy="388943"/>
              <a:chOff x="3921811" y="3023049"/>
              <a:chExt cx="1002397" cy="388943"/>
            </a:xfrm>
          </p:grpSpPr>
          <p:sp>
            <p:nvSpPr>
              <p:cNvPr id="6302" name="Google Shape;6302;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80"/>
            <p:cNvGrpSpPr/>
            <p:nvPr/>
          </p:nvGrpSpPr>
          <p:grpSpPr>
            <a:xfrm>
              <a:off x="4023645" y="3023049"/>
              <a:ext cx="683032" cy="286722"/>
              <a:chOff x="4023645" y="3023049"/>
              <a:chExt cx="683032" cy="286722"/>
            </a:xfrm>
          </p:grpSpPr>
          <p:sp>
            <p:nvSpPr>
              <p:cNvPr id="6305" name="Google Shape;6305;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07" name="Google Shape;6307;p80"/>
          <p:cNvGrpSpPr/>
          <p:nvPr/>
        </p:nvGrpSpPr>
        <p:grpSpPr>
          <a:xfrm>
            <a:off x="1541246" y="1854257"/>
            <a:ext cx="713522" cy="688025"/>
            <a:chOff x="1706078" y="2092648"/>
            <a:chExt cx="660913" cy="637296"/>
          </a:xfrm>
        </p:grpSpPr>
        <p:sp>
          <p:nvSpPr>
            <p:cNvPr id="6308" name="Google Shape;6308;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80"/>
            <p:cNvGrpSpPr/>
            <p:nvPr/>
          </p:nvGrpSpPr>
          <p:grpSpPr>
            <a:xfrm>
              <a:off x="1706078" y="2092648"/>
              <a:ext cx="660913" cy="575241"/>
              <a:chOff x="1706078" y="2092648"/>
              <a:chExt cx="660913" cy="575241"/>
            </a:xfrm>
          </p:grpSpPr>
          <p:sp>
            <p:nvSpPr>
              <p:cNvPr id="6310" name="Google Shape;6310;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3" name="Google Shape;6313;p80"/>
          <p:cNvGrpSpPr/>
          <p:nvPr/>
        </p:nvGrpSpPr>
        <p:grpSpPr>
          <a:xfrm>
            <a:off x="6303104" y="971806"/>
            <a:ext cx="1317459" cy="684168"/>
            <a:chOff x="238125" y="999450"/>
            <a:chExt cx="7140700" cy="3708225"/>
          </a:xfrm>
        </p:grpSpPr>
        <p:sp>
          <p:nvSpPr>
            <p:cNvPr id="6314" name="Google Shape;6314;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6" name="Shape 6326"/>
        <p:cNvGrpSpPr/>
        <p:nvPr/>
      </p:nvGrpSpPr>
      <p:grpSpPr>
        <a:xfrm>
          <a:off x="0" y="0"/>
          <a:ext cx="0" cy="0"/>
          <a:chOff x="0" y="0"/>
          <a:chExt cx="0" cy="0"/>
        </a:xfrm>
      </p:grpSpPr>
      <p:grpSp>
        <p:nvGrpSpPr>
          <p:cNvPr id="6327" name="Google Shape;6327;p81"/>
          <p:cNvGrpSpPr/>
          <p:nvPr/>
        </p:nvGrpSpPr>
        <p:grpSpPr>
          <a:xfrm>
            <a:off x="717025" y="967615"/>
            <a:ext cx="1636117" cy="1526144"/>
            <a:chOff x="729238" y="1179665"/>
            <a:chExt cx="1636117" cy="1526144"/>
          </a:xfrm>
        </p:grpSpPr>
        <p:grpSp>
          <p:nvGrpSpPr>
            <p:cNvPr id="6328" name="Google Shape;6328;p81"/>
            <p:cNvGrpSpPr/>
            <p:nvPr/>
          </p:nvGrpSpPr>
          <p:grpSpPr>
            <a:xfrm>
              <a:off x="729238" y="1179665"/>
              <a:ext cx="80700" cy="1526144"/>
              <a:chOff x="729238" y="1179665"/>
              <a:chExt cx="80700" cy="1526144"/>
            </a:xfrm>
          </p:grpSpPr>
          <p:sp>
            <p:nvSpPr>
              <p:cNvPr id="6329" name="Google Shape;6329;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1"/>
            <p:cNvGrpSpPr/>
            <p:nvPr/>
          </p:nvGrpSpPr>
          <p:grpSpPr>
            <a:xfrm>
              <a:off x="903098" y="1179665"/>
              <a:ext cx="80700" cy="1526144"/>
              <a:chOff x="903098" y="1179665"/>
              <a:chExt cx="80700" cy="1526144"/>
            </a:xfrm>
          </p:grpSpPr>
          <p:sp>
            <p:nvSpPr>
              <p:cNvPr id="6340" name="Google Shape;6340;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81"/>
            <p:cNvGrpSpPr/>
            <p:nvPr/>
          </p:nvGrpSpPr>
          <p:grpSpPr>
            <a:xfrm>
              <a:off x="1076958" y="1179665"/>
              <a:ext cx="80700" cy="1526144"/>
              <a:chOff x="1076958" y="1179665"/>
              <a:chExt cx="80700" cy="1526144"/>
            </a:xfrm>
          </p:grpSpPr>
          <p:sp>
            <p:nvSpPr>
              <p:cNvPr id="6351" name="Google Shape;6351;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81"/>
            <p:cNvGrpSpPr/>
            <p:nvPr/>
          </p:nvGrpSpPr>
          <p:grpSpPr>
            <a:xfrm>
              <a:off x="1247707" y="1179665"/>
              <a:ext cx="80700" cy="1526144"/>
              <a:chOff x="1247707" y="1179665"/>
              <a:chExt cx="80700" cy="1526144"/>
            </a:xfrm>
          </p:grpSpPr>
          <p:sp>
            <p:nvSpPr>
              <p:cNvPr id="6362" name="Google Shape;6362;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1"/>
            <p:cNvGrpSpPr/>
            <p:nvPr/>
          </p:nvGrpSpPr>
          <p:grpSpPr>
            <a:xfrm>
              <a:off x="1421567" y="1179665"/>
              <a:ext cx="80700" cy="1526144"/>
              <a:chOff x="1421567" y="1179665"/>
              <a:chExt cx="80700" cy="1526144"/>
            </a:xfrm>
          </p:grpSpPr>
          <p:sp>
            <p:nvSpPr>
              <p:cNvPr id="6373" name="Google Shape;6373;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1"/>
            <p:cNvGrpSpPr/>
            <p:nvPr/>
          </p:nvGrpSpPr>
          <p:grpSpPr>
            <a:xfrm>
              <a:off x="1592327" y="1179665"/>
              <a:ext cx="80700" cy="1526144"/>
              <a:chOff x="1592327" y="1179665"/>
              <a:chExt cx="80700" cy="1526144"/>
            </a:xfrm>
          </p:grpSpPr>
          <p:sp>
            <p:nvSpPr>
              <p:cNvPr id="6384" name="Google Shape;6384;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1"/>
            <p:cNvGrpSpPr/>
            <p:nvPr/>
          </p:nvGrpSpPr>
          <p:grpSpPr>
            <a:xfrm>
              <a:off x="1766187" y="1179665"/>
              <a:ext cx="80700" cy="1526144"/>
              <a:chOff x="1766187" y="1179665"/>
              <a:chExt cx="80700" cy="1526144"/>
            </a:xfrm>
          </p:grpSpPr>
          <p:sp>
            <p:nvSpPr>
              <p:cNvPr id="6395" name="Google Shape;6395;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81"/>
            <p:cNvGrpSpPr/>
            <p:nvPr/>
          </p:nvGrpSpPr>
          <p:grpSpPr>
            <a:xfrm>
              <a:off x="1936935" y="1179665"/>
              <a:ext cx="80700" cy="1526144"/>
              <a:chOff x="1936935" y="1179665"/>
              <a:chExt cx="80700" cy="1526144"/>
            </a:xfrm>
          </p:grpSpPr>
          <p:sp>
            <p:nvSpPr>
              <p:cNvPr id="6406" name="Google Shape;6406;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1"/>
            <p:cNvGrpSpPr/>
            <p:nvPr/>
          </p:nvGrpSpPr>
          <p:grpSpPr>
            <a:xfrm>
              <a:off x="2110795" y="1179665"/>
              <a:ext cx="80700" cy="1526144"/>
              <a:chOff x="2110795" y="1179665"/>
              <a:chExt cx="80700" cy="1526144"/>
            </a:xfrm>
          </p:grpSpPr>
          <p:sp>
            <p:nvSpPr>
              <p:cNvPr id="6417" name="Google Shape;6417;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1"/>
            <p:cNvGrpSpPr/>
            <p:nvPr/>
          </p:nvGrpSpPr>
          <p:grpSpPr>
            <a:xfrm>
              <a:off x="2284655" y="1179665"/>
              <a:ext cx="80700" cy="1526144"/>
              <a:chOff x="2284655" y="1179665"/>
              <a:chExt cx="80700" cy="1526144"/>
            </a:xfrm>
          </p:grpSpPr>
          <p:sp>
            <p:nvSpPr>
              <p:cNvPr id="6428" name="Google Shape;6428;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8" name="Google Shape;6438;p81"/>
          <p:cNvGrpSpPr/>
          <p:nvPr/>
        </p:nvGrpSpPr>
        <p:grpSpPr>
          <a:xfrm>
            <a:off x="2611692" y="986753"/>
            <a:ext cx="1364248" cy="1102133"/>
            <a:chOff x="2623904" y="1198803"/>
            <a:chExt cx="1364248" cy="1102133"/>
          </a:xfrm>
        </p:grpSpPr>
        <p:grpSp>
          <p:nvGrpSpPr>
            <p:cNvPr id="6439" name="Google Shape;6439;p81"/>
            <p:cNvGrpSpPr/>
            <p:nvPr/>
          </p:nvGrpSpPr>
          <p:grpSpPr>
            <a:xfrm>
              <a:off x="2623907" y="1198803"/>
              <a:ext cx="1364245" cy="273000"/>
              <a:chOff x="2623907" y="1198803"/>
              <a:chExt cx="1364245" cy="273000"/>
            </a:xfrm>
          </p:grpSpPr>
          <p:sp>
            <p:nvSpPr>
              <p:cNvPr id="6440" name="Google Shape;6440;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81"/>
            <p:cNvGrpSpPr/>
            <p:nvPr/>
          </p:nvGrpSpPr>
          <p:grpSpPr>
            <a:xfrm>
              <a:off x="2623904" y="1476964"/>
              <a:ext cx="1364245" cy="273000"/>
              <a:chOff x="2623904" y="1476964"/>
              <a:chExt cx="1364245" cy="273000"/>
            </a:xfrm>
          </p:grpSpPr>
          <p:sp>
            <p:nvSpPr>
              <p:cNvPr id="6446" name="Google Shape;6446;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81"/>
            <p:cNvGrpSpPr/>
            <p:nvPr/>
          </p:nvGrpSpPr>
          <p:grpSpPr>
            <a:xfrm>
              <a:off x="2623907" y="1749775"/>
              <a:ext cx="1364245" cy="273000"/>
              <a:chOff x="2623907" y="1749775"/>
              <a:chExt cx="1364245" cy="273000"/>
            </a:xfrm>
          </p:grpSpPr>
          <p:sp>
            <p:nvSpPr>
              <p:cNvPr id="6452" name="Google Shape;6452;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1"/>
            <p:cNvGrpSpPr/>
            <p:nvPr/>
          </p:nvGrpSpPr>
          <p:grpSpPr>
            <a:xfrm>
              <a:off x="2623904" y="2027936"/>
              <a:ext cx="1364245" cy="273000"/>
              <a:chOff x="2623904" y="2027936"/>
              <a:chExt cx="1364245" cy="273000"/>
            </a:xfrm>
          </p:grpSpPr>
          <p:sp>
            <p:nvSpPr>
              <p:cNvPr id="6458" name="Google Shape;6458;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3" name="Google Shape;6463;p81"/>
          <p:cNvGrpSpPr/>
          <p:nvPr/>
        </p:nvGrpSpPr>
        <p:grpSpPr>
          <a:xfrm>
            <a:off x="2601153" y="2445826"/>
            <a:ext cx="1387541" cy="159124"/>
            <a:chOff x="3200660" y="2180272"/>
            <a:chExt cx="2563824" cy="378237"/>
          </a:xfrm>
        </p:grpSpPr>
        <p:sp>
          <p:nvSpPr>
            <p:cNvPr id="6464" name="Google Shape;6464;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1"/>
          <p:cNvGrpSpPr/>
          <p:nvPr/>
        </p:nvGrpSpPr>
        <p:grpSpPr>
          <a:xfrm>
            <a:off x="2597677" y="2723590"/>
            <a:ext cx="1390502" cy="159625"/>
            <a:chOff x="3530150" y="2790075"/>
            <a:chExt cx="1962600" cy="225300"/>
          </a:xfrm>
        </p:grpSpPr>
        <p:sp>
          <p:nvSpPr>
            <p:cNvPr id="6483" name="Google Shape;6483;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1"/>
          <p:cNvGrpSpPr/>
          <p:nvPr/>
        </p:nvGrpSpPr>
        <p:grpSpPr>
          <a:xfrm>
            <a:off x="2597735" y="3001855"/>
            <a:ext cx="1411629" cy="154175"/>
            <a:chOff x="3558802" y="4011244"/>
            <a:chExt cx="1866000" cy="111600"/>
          </a:xfrm>
        </p:grpSpPr>
        <p:sp>
          <p:nvSpPr>
            <p:cNvPr id="6486" name="Google Shape;6486;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81"/>
          <p:cNvGrpSpPr/>
          <p:nvPr/>
        </p:nvGrpSpPr>
        <p:grpSpPr>
          <a:xfrm>
            <a:off x="2598023" y="2207425"/>
            <a:ext cx="1383503" cy="119761"/>
            <a:chOff x="3465975" y="2270258"/>
            <a:chExt cx="1986364" cy="171947"/>
          </a:xfrm>
        </p:grpSpPr>
        <p:sp>
          <p:nvSpPr>
            <p:cNvPr id="6489" name="Google Shape;6489;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1"/>
          <p:cNvGrpSpPr/>
          <p:nvPr/>
        </p:nvGrpSpPr>
        <p:grpSpPr>
          <a:xfrm>
            <a:off x="2609030" y="3571198"/>
            <a:ext cx="1369531" cy="195460"/>
            <a:chOff x="723300" y="4253549"/>
            <a:chExt cx="2276482" cy="324900"/>
          </a:xfrm>
        </p:grpSpPr>
        <p:sp>
          <p:nvSpPr>
            <p:cNvPr id="6498" name="Google Shape;6498;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81"/>
          <p:cNvGrpSpPr/>
          <p:nvPr/>
        </p:nvGrpSpPr>
        <p:grpSpPr>
          <a:xfrm>
            <a:off x="2598591" y="3272439"/>
            <a:ext cx="1389066" cy="180119"/>
            <a:chOff x="705948" y="3788465"/>
            <a:chExt cx="2308953" cy="299400"/>
          </a:xfrm>
        </p:grpSpPr>
        <p:sp>
          <p:nvSpPr>
            <p:cNvPr id="6504" name="Google Shape;6504;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1"/>
          <p:cNvGrpSpPr/>
          <p:nvPr/>
        </p:nvGrpSpPr>
        <p:grpSpPr>
          <a:xfrm>
            <a:off x="4195581" y="1876393"/>
            <a:ext cx="1433821" cy="191501"/>
            <a:chOff x="4273350" y="2088443"/>
            <a:chExt cx="1433821" cy="191501"/>
          </a:xfrm>
        </p:grpSpPr>
        <p:grpSp>
          <p:nvGrpSpPr>
            <p:cNvPr id="6510" name="Google Shape;6510;p81"/>
            <p:cNvGrpSpPr/>
            <p:nvPr/>
          </p:nvGrpSpPr>
          <p:grpSpPr>
            <a:xfrm>
              <a:off x="4273350" y="2088443"/>
              <a:ext cx="1433821" cy="0"/>
              <a:chOff x="5224975" y="2962250"/>
              <a:chExt cx="1544400" cy="0"/>
            </a:xfrm>
          </p:grpSpPr>
          <p:cxnSp>
            <p:nvCxnSpPr>
              <p:cNvPr id="6511" name="Google Shape;6511;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512" name="Google Shape;6512;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513" name="Google Shape;6513;p81"/>
            <p:cNvGrpSpPr/>
            <p:nvPr/>
          </p:nvGrpSpPr>
          <p:grpSpPr>
            <a:xfrm>
              <a:off x="4273350" y="2279944"/>
              <a:ext cx="1433821" cy="0"/>
              <a:chOff x="5224975" y="2962250"/>
              <a:chExt cx="1544400" cy="0"/>
            </a:xfrm>
          </p:grpSpPr>
          <p:cxnSp>
            <p:nvCxnSpPr>
              <p:cNvPr id="6514" name="Google Shape;6514;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515" name="Google Shape;6515;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516" name="Google Shape;6516;p81"/>
          <p:cNvGrpSpPr/>
          <p:nvPr/>
        </p:nvGrpSpPr>
        <p:grpSpPr>
          <a:xfrm>
            <a:off x="2646528" y="3885297"/>
            <a:ext cx="1304609" cy="294074"/>
            <a:chOff x="2658741" y="4097347"/>
            <a:chExt cx="1304609" cy="294074"/>
          </a:xfrm>
        </p:grpSpPr>
        <p:grpSp>
          <p:nvGrpSpPr>
            <p:cNvPr id="6517" name="Google Shape;6517;p81"/>
            <p:cNvGrpSpPr/>
            <p:nvPr/>
          </p:nvGrpSpPr>
          <p:grpSpPr>
            <a:xfrm>
              <a:off x="2658741" y="4097347"/>
              <a:ext cx="118572" cy="294074"/>
              <a:chOff x="3343310" y="4475555"/>
              <a:chExt cx="127717" cy="316753"/>
            </a:xfrm>
          </p:grpSpPr>
          <p:sp>
            <p:nvSpPr>
              <p:cNvPr id="6518" name="Google Shape;6518;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81"/>
            <p:cNvGrpSpPr/>
            <p:nvPr/>
          </p:nvGrpSpPr>
          <p:grpSpPr>
            <a:xfrm>
              <a:off x="3815519" y="4098388"/>
              <a:ext cx="147831" cy="291991"/>
              <a:chOff x="3527539" y="4476677"/>
              <a:chExt cx="159232" cy="314510"/>
            </a:xfrm>
          </p:grpSpPr>
          <p:sp>
            <p:nvSpPr>
              <p:cNvPr id="6521" name="Google Shape;6521;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1"/>
            <p:cNvGrpSpPr/>
            <p:nvPr/>
          </p:nvGrpSpPr>
          <p:grpSpPr>
            <a:xfrm>
              <a:off x="3511696" y="4098388"/>
              <a:ext cx="147831" cy="291991"/>
              <a:chOff x="3527539" y="4476677"/>
              <a:chExt cx="159232" cy="314510"/>
            </a:xfrm>
          </p:grpSpPr>
          <p:sp>
            <p:nvSpPr>
              <p:cNvPr id="6524" name="Google Shape;6524;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81"/>
            <p:cNvGrpSpPr/>
            <p:nvPr/>
          </p:nvGrpSpPr>
          <p:grpSpPr>
            <a:xfrm>
              <a:off x="3207874" y="4098388"/>
              <a:ext cx="147831" cy="291991"/>
              <a:chOff x="3527539" y="4476677"/>
              <a:chExt cx="159232" cy="314510"/>
            </a:xfrm>
          </p:grpSpPr>
          <p:sp>
            <p:nvSpPr>
              <p:cNvPr id="6527" name="Google Shape;6527;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1"/>
            <p:cNvGrpSpPr/>
            <p:nvPr/>
          </p:nvGrpSpPr>
          <p:grpSpPr>
            <a:xfrm>
              <a:off x="2933305" y="4097347"/>
              <a:ext cx="118572" cy="294074"/>
              <a:chOff x="3343310" y="4475555"/>
              <a:chExt cx="127717" cy="316753"/>
            </a:xfrm>
          </p:grpSpPr>
          <p:sp>
            <p:nvSpPr>
              <p:cNvPr id="6530" name="Google Shape;6530;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32" name="Google Shape;6532;p81"/>
          <p:cNvGrpSpPr/>
          <p:nvPr/>
        </p:nvGrpSpPr>
        <p:grpSpPr>
          <a:xfrm>
            <a:off x="4197136" y="963991"/>
            <a:ext cx="1430711" cy="751237"/>
            <a:chOff x="5159450" y="1919950"/>
            <a:chExt cx="1541050" cy="862500"/>
          </a:xfrm>
        </p:grpSpPr>
        <p:sp>
          <p:nvSpPr>
            <p:cNvPr id="6533" name="Google Shape;6533;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534" name="Google Shape;6534;p81"/>
            <p:cNvGrpSpPr/>
            <p:nvPr/>
          </p:nvGrpSpPr>
          <p:grpSpPr>
            <a:xfrm>
              <a:off x="5159450" y="1919950"/>
              <a:ext cx="1541050" cy="862500"/>
              <a:chOff x="5159450" y="1919950"/>
              <a:chExt cx="1541050" cy="862500"/>
            </a:xfrm>
          </p:grpSpPr>
          <p:cxnSp>
            <p:nvCxnSpPr>
              <p:cNvPr id="6535" name="Google Shape;6535;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536" name="Google Shape;6536;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537" name="Google Shape;6537;p81"/>
          <p:cNvGrpSpPr/>
          <p:nvPr/>
        </p:nvGrpSpPr>
        <p:grpSpPr>
          <a:xfrm>
            <a:off x="4245274" y="2227761"/>
            <a:ext cx="1334436" cy="967914"/>
            <a:chOff x="4294923" y="2439811"/>
            <a:chExt cx="1334436" cy="967914"/>
          </a:xfrm>
        </p:grpSpPr>
        <p:grpSp>
          <p:nvGrpSpPr>
            <p:cNvPr id="6538" name="Google Shape;6538;p81"/>
            <p:cNvGrpSpPr/>
            <p:nvPr/>
          </p:nvGrpSpPr>
          <p:grpSpPr>
            <a:xfrm>
              <a:off x="4960455" y="2469658"/>
              <a:ext cx="668904" cy="885524"/>
              <a:chOff x="4960455" y="2469658"/>
              <a:chExt cx="668904" cy="885524"/>
            </a:xfrm>
          </p:grpSpPr>
          <p:sp>
            <p:nvSpPr>
              <p:cNvPr id="6539" name="Google Shape;6539;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1"/>
            <p:cNvGrpSpPr/>
            <p:nvPr/>
          </p:nvGrpSpPr>
          <p:grpSpPr>
            <a:xfrm>
              <a:off x="4294923" y="2469658"/>
              <a:ext cx="668951" cy="885524"/>
              <a:chOff x="4294923" y="2469658"/>
              <a:chExt cx="668951" cy="885524"/>
            </a:xfrm>
          </p:grpSpPr>
          <p:sp>
            <p:nvSpPr>
              <p:cNvPr id="6546" name="Google Shape;6546;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2" name="Google Shape;6552;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1"/>
          <p:cNvGrpSpPr/>
          <p:nvPr/>
        </p:nvGrpSpPr>
        <p:grpSpPr>
          <a:xfrm>
            <a:off x="4231477" y="3282206"/>
            <a:ext cx="1430949" cy="897289"/>
            <a:chOff x="4351371" y="3547942"/>
            <a:chExt cx="1345130" cy="843475"/>
          </a:xfrm>
        </p:grpSpPr>
        <p:grpSp>
          <p:nvGrpSpPr>
            <p:cNvPr id="6554" name="Google Shape;6554;p81"/>
            <p:cNvGrpSpPr/>
            <p:nvPr/>
          </p:nvGrpSpPr>
          <p:grpSpPr>
            <a:xfrm>
              <a:off x="4351371" y="4209917"/>
              <a:ext cx="1345130" cy="181500"/>
              <a:chOff x="4351371" y="4209917"/>
              <a:chExt cx="1345130" cy="181500"/>
            </a:xfrm>
          </p:grpSpPr>
          <p:sp>
            <p:nvSpPr>
              <p:cNvPr id="6555" name="Google Shape;6555;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6" name="Google Shape;6556;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557" name="Google Shape;6557;p81"/>
            <p:cNvGrpSpPr/>
            <p:nvPr/>
          </p:nvGrpSpPr>
          <p:grpSpPr>
            <a:xfrm>
              <a:off x="4403010" y="3985221"/>
              <a:ext cx="1109518" cy="181500"/>
              <a:chOff x="4403010" y="3985221"/>
              <a:chExt cx="1109518" cy="181500"/>
            </a:xfrm>
          </p:grpSpPr>
          <p:sp>
            <p:nvSpPr>
              <p:cNvPr id="6558" name="Google Shape;6558;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9" name="Google Shape;6559;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560" name="Google Shape;6560;p81"/>
            <p:cNvGrpSpPr/>
            <p:nvPr/>
          </p:nvGrpSpPr>
          <p:grpSpPr>
            <a:xfrm>
              <a:off x="4618704" y="3766582"/>
              <a:ext cx="807858" cy="181500"/>
              <a:chOff x="4618704" y="3766582"/>
              <a:chExt cx="807858" cy="181500"/>
            </a:xfrm>
          </p:grpSpPr>
          <p:sp>
            <p:nvSpPr>
              <p:cNvPr id="6561" name="Google Shape;6561;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2" name="Google Shape;6562;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563" name="Google Shape;6563;p81"/>
            <p:cNvGrpSpPr/>
            <p:nvPr/>
          </p:nvGrpSpPr>
          <p:grpSpPr>
            <a:xfrm>
              <a:off x="4735238" y="3547942"/>
              <a:ext cx="462839" cy="181500"/>
              <a:chOff x="4735238" y="3547942"/>
              <a:chExt cx="462839" cy="181500"/>
            </a:xfrm>
          </p:grpSpPr>
          <p:sp>
            <p:nvSpPr>
              <p:cNvPr id="6564" name="Google Shape;6564;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5" name="Google Shape;6565;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66" name="Google Shape;6566;p81"/>
          <p:cNvGrpSpPr/>
          <p:nvPr/>
        </p:nvGrpSpPr>
        <p:grpSpPr>
          <a:xfrm>
            <a:off x="7407835" y="2217530"/>
            <a:ext cx="1020955" cy="928853"/>
            <a:chOff x="926675" y="238125"/>
            <a:chExt cx="5755100" cy="5232975"/>
          </a:xfrm>
        </p:grpSpPr>
        <p:sp>
          <p:nvSpPr>
            <p:cNvPr id="6567" name="Google Shape;6567;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1"/>
          <p:cNvGrpSpPr/>
          <p:nvPr/>
        </p:nvGrpSpPr>
        <p:grpSpPr>
          <a:xfrm>
            <a:off x="715208" y="2616265"/>
            <a:ext cx="1695374" cy="1560837"/>
            <a:chOff x="727421" y="2828315"/>
            <a:chExt cx="1695374" cy="1560837"/>
          </a:xfrm>
        </p:grpSpPr>
        <p:grpSp>
          <p:nvGrpSpPr>
            <p:cNvPr id="6572" name="Google Shape;6572;p81"/>
            <p:cNvGrpSpPr/>
            <p:nvPr/>
          </p:nvGrpSpPr>
          <p:grpSpPr>
            <a:xfrm>
              <a:off x="727421" y="2828315"/>
              <a:ext cx="1695374" cy="1560837"/>
              <a:chOff x="734799" y="2782450"/>
              <a:chExt cx="1571100" cy="1577400"/>
            </a:xfrm>
          </p:grpSpPr>
          <p:cxnSp>
            <p:nvCxnSpPr>
              <p:cNvPr id="6573" name="Google Shape;6573;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574" name="Google Shape;6574;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575" name="Google Shape;6575;p81"/>
            <p:cNvGrpSpPr/>
            <p:nvPr/>
          </p:nvGrpSpPr>
          <p:grpSpPr>
            <a:xfrm>
              <a:off x="819108" y="2882501"/>
              <a:ext cx="1556791" cy="1426186"/>
              <a:chOff x="819108" y="2882501"/>
              <a:chExt cx="1556791" cy="1426186"/>
            </a:xfrm>
          </p:grpSpPr>
          <p:grpSp>
            <p:nvGrpSpPr>
              <p:cNvPr id="6576" name="Google Shape;6576;p81"/>
              <p:cNvGrpSpPr/>
              <p:nvPr/>
            </p:nvGrpSpPr>
            <p:grpSpPr>
              <a:xfrm>
                <a:off x="819108" y="2882501"/>
                <a:ext cx="103104" cy="1426186"/>
                <a:chOff x="4674013" y="3100904"/>
                <a:chExt cx="122758" cy="1698043"/>
              </a:xfrm>
            </p:grpSpPr>
            <p:sp>
              <p:nvSpPr>
                <p:cNvPr id="6577" name="Google Shape;6577;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1"/>
              <p:cNvGrpSpPr/>
              <p:nvPr/>
            </p:nvGrpSpPr>
            <p:grpSpPr>
              <a:xfrm>
                <a:off x="1062475" y="2882501"/>
                <a:ext cx="103104" cy="1426186"/>
                <a:chOff x="4940438" y="3100904"/>
                <a:chExt cx="122758" cy="1698043"/>
              </a:xfrm>
            </p:grpSpPr>
            <p:sp>
              <p:nvSpPr>
                <p:cNvPr id="6585" name="Google Shape;6585;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1"/>
              <p:cNvGrpSpPr/>
              <p:nvPr/>
            </p:nvGrpSpPr>
            <p:grpSpPr>
              <a:xfrm>
                <a:off x="1299324" y="2882501"/>
                <a:ext cx="103104" cy="1426186"/>
                <a:chOff x="5206863" y="3100904"/>
                <a:chExt cx="122758" cy="1698043"/>
              </a:xfrm>
            </p:grpSpPr>
            <p:sp>
              <p:nvSpPr>
                <p:cNvPr id="6593" name="Google Shape;6593;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1"/>
              <p:cNvGrpSpPr/>
              <p:nvPr/>
            </p:nvGrpSpPr>
            <p:grpSpPr>
              <a:xfrm>
                <a:off x="1786057" y="2882501"/>
                <a:ext cx="103104" cy="1426186"/>
                <a:chOff x="6006138" y="3143629"/>
                <a:chExt cx="122758" cy="1698043"/>
              </a:xfrm>
            </p:grpSpPr>
            <p:sp>
              <p:nvSpPr>
                <p:cNvPr id="6601" name="Google Shape;6601;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1"/>
              <p:cNvGrpSpPr/>
              <p:nvPr/>
            </p:nvGrpSpPr>
            <p:grpSpPr>
              <a:xfrm>
                <a:off x="2029422" y="2882501"/>
                <a:ext cx="103104" cy="1426186"/>
                <a:chOff x="6805413" y="3100904"/>
                <a:chExt cx="122758" cy="1698043"/>
              </a:xfrm>
            </p:grpSpPr>
            <p:sp>
              <p:nvSpPr>
                <p:cNvPr id="6609" name="Google Shape;6609;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81"/>
              <p:cNvGrpSpPr/>
              <p:nvPr/>
            </p:nvGrpSpPr>
            <p:grpSpPr>
              <a:xfrm>
                <a:off x="2272795" y="2882501"/>
                <a:ext cx="103104" cy="1426186"/>
                <a:chOff x="5206863" y="3100904"/>
                <a:chExt cx="122758" cy="1698043"/>
              </a:xfrm>
            </p:grpSpPr>
            <p:sp>
              <p:nvSpPr>
                <p:cNvPr id="6617" name="Google Shape;6617;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81"/>
              <p:cNvGrpSpPr/>
              <p:nvPr/>
            </p:nvGrpSpPr>
            <p:grpSpPr>
              <a:xfrm>
                <a:off x="1542694" y="2882501"/>
                <a:ext cx="103104" cy="1426186"/>
                <a:chOff x="6006138" y="3143629"/>
                <a:chExt cx="122758" cy="1698043"/>
              </a:xfrm>
            </p:grpSpPr>
            <p:sp>
              <p:nvSpPr>
                <p:cNvPr id="6625" name="Google Shape;6625;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32" name="Google Shape;6632;p81"/>
          <p:cNvGrpSpPr/>
          <p:nvPr/>
        </p:nvGrpSpPr>
        <p:grpSpPr>
          <a:xfrm>
            <a:off x="5671259" y="3305987"/>
            <a:ext cx="2749952" cy="870677"/>
            <a:chOff x="238125" y="1725700"/>
            <a:chExt cx="7139025" cy="2260325"/>
          </a:xfrm>
        </p:grpSpPr>
        <p:sp>
          <p:nvSpPr>
            <p:cNvPr id="6633" name="Google Shape;6633;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1"/>
          <p:cNvGrpSpPr/>
          <p:nvPr/>
        </p:nvGrpSpPr>
        <p:grpSpPr>
          <a:xfrm>
            <a:off x="5941423" y="2247733"/>
            <a:ext cx="1105452" cy="916747"/>
            <a:chOff x="5249100" y="1210600"/>
            <a:chExt cx="3502700" cy="2904775"/>
          </a:xfrm>
        </p:grpSpPr>
        <p:sp>
          <p:nvSpPr>
            <p:cNvPr id="6644" name="Google Shape;6644;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8" name="Google Shape;6648;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649" name="Google Shape;6649;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650" name="Google Shape;6650;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651" name="Google Shape;6651;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652" name="Google Shape;6652;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1"/>
          <p:cNvGrpSpPr/>
          <p:nvPr/>
        </p:nvGrpSpPr>
        <p:grpSpPr>
          <a:xfrm>
            <a:off x="7123971" y="967151"/>
            <a:ext cx="1304650" cy="1124856"/>
            <a:chOff x="7287122" y="1165658"/>
            <a:chExt cx="1219413" cy="1051365"/>
          </a:xfrm>
        </p:grpSpPr>
        <p:grpSp>
          <p:nvGrpSpPr>
            <p:cNvPr id="6654" name="Google Shape;6654;p81"/>
            <p:cNvGrpSpPr/>
            <p:nvPr/>
          </p:nvGrpSpPr>
          <p:grpSpPr>
            <a:xfrm>
              <a:off x="7287122" y="1969723"/>
              <a:ext cx="1219413" cy="247300"/>
              <a:chOff x="7287122" y="1969723"/>
              <a:chExt cx="1219413" cy="247300"/>
            </a:xfrm>
          </p:grpSpPr>
          <p:sp>
            <p:nvSpPr>
              <p:cNvPr id="6655" name="Google Shape;6655;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81"/>
              <p:cNvGrpSpPr/>
              <p:nvPr/>
            </p:nvGrpSpPr>
            <p:grpSpPr>
              <a:xfrm>
                <a:off x="7287122" y="2063892"/>
                <a:ext cx="1151753" cy="73428"/>
                <a:chOff x="7287122" y="2063892"/>
                <a:chExt cx="1151753" cy="73428"/>
              </a:xfrm>
            </p:grpSpPr>
            <p:sp>
              <p:nvSpPr>
                <p:cNvPr id="6657" name="Google Shape;6657;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58" name="Google Shape;6658;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659" name="Google Shape;6659;p81"/>
            <p:cNvGrpSpPr/>
            <p:nvPr/>
          </p:nvGrpSpPr>
          <p:grpSpPr>
            <a:xfrm>
              <a:off x="7287122" y="1712201"/>
              <a:ext cx="1219403" cy="246767"/>
              <a:chOff x="7287122" y="1712201"/>
              <a:chExt cx="1219403" cy="246767"/>
            </a:xfrm>
          </p:grpSpPr>
          <p:sp>
            <p:nvSpPr>
              <p:cNvPr id="6660" name="Google Shape;6660;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81"/>
              <p:cNvGrpSpPr/>
              <p:nvPr/>
            </p:nvGrpSpPr>
            <p:grpSpPr>
              <a:xfrm>
                <a:off x="7287122" y="1842861"/>
                <a:ext cx="1005303" cy="73419"/>
                <a:chOff x="7287122" y="1842861"/>
                <a:chExt cx="1005303" cy="73419"/>
              </a:xfrm>
            </p:grpSpPr>
            <p:sp>
              <p:nvSpPr>
                <p:cNvPr id="6662" name="Google Shape;6662;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3" name="Google Shape;6663;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664" name="Google Shape;6664;p81"/>
            <p:cNvGrpSpPr/>
            <p:nvPr/>
          </p:nvGrpSpPr>
          <p:grpSpPr>
            <a:xfrm>
              <a:off x="7287122" y="1447520"/>
              <a:ext cx="1219403" cy="286667"/>
              <a:chOff x="7287122" y="1447520"/>
              <a:chExt cx="1219403" cy="286667"/>
            </a:xfrm>
          </p:grpSpPr>
          <p:sp>
            <p:nvSpPr>
              <p:cNvPr id="6665" name="Google Shape;6665;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6" name="Google Shape;6666;p81"/>
              <p:cNvGrpSpPr/>
              <p:nvPr/>
            </p:nvGrpSpPr>
            <p:grpSpPr>
              <a:xfrm>
                <a:off x="7287122" y="1581977"/>
                <a:ext cx="852803" cy="73428"/>
                <a:chOff x="7287122" y="1581977"/>
                <a:chExt cx="852803" cy="73428"/>
              </a:xfrm>
            </p:grpSpPr>
            <p:sp>
              <p:nvSpPr>
                <p:cNvPr id="6667" name="Google Shape;6667;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8" name="Google Shape;6668;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669" name="Google Shape;6669;p81"/>
            <p:cNvGrpSpPr/>
            <p:nvPr/>
          </p:nvGrpSpPr>
          <p:grpSpPr>
            <a:xfrm>
              <a:off x="7287122" y="1165658"/>
              <a:ext cx="1219403" cy="344253"/>
              <a:chOff x="7287122" y="1165658"/>
              <a:chExt cx="1219403" cy="344253"/>
            </a:xfrm>
          </p:grpSpPr>
          <p:sp>
            <p:nvSpPr>
              <p:cNvPr id="6670" name="Google Shape;6670;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1" name="Google Shape;6671;p81"/>
              <p:cNvGrpSpPr/>
              <p:nvPr/>
            </p:nvGrpSpPr>
            <p:grpSpPr>
              <a:xfrm>
                <a:off x="7287122" y="1341025"/>
                <a:ext cx="695703" cy="73419"/>
                <a:chOff x="7287122" y="1341025"/>
                <a:chExt cx="695703" cy="73419"/>
              </a:xfrm>
            </p:grpSpPr>
            <p:sp>
              <p:nvSpPr>
                <p:cNvPr id="6672" name="Google Shape;6672;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3" name="Google Shape;6673;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674" name="Google Shape;6674;p81"/>
          <p:cNvGrpSpPr/>
          <p:nvPr/>
        </p:nvGrpSpPr>
        <p:grpSpPr>
          <a:xfrm>
            <a:off x="5790463" y="973174"/>
            <a:ext cx="1397729" cy="1098540"/>
            <a:chOff x="5900602" y="1193063"/>
            <a:chExt cx="1299851" cy="1021707"/>
          </a:xfrm>
        </p:grpSpPr>
        <p:grpSp>
          <p:nvGrpSpPr>
            <p:cNvPr id="6675" name="Google Shape;6675;p81"/>
            <p:cNvGrpSpPr/>
            <p:nvPr/>
          </p:nvGrpSpPr>
          <p:grpSpPr>
            <a:xfrm>
              <a:off x="6520337" y="1193063"/>
              <a:ext cx="341815" cy="799959"/>
              <a:chOff x="6520337" y="1193063"/>
              <a:chExt cx="341815" cy="799959"/>
            </a:xfrm>
          </p:grpSpPr>
          <p:grpSp>
            <p:nvGrpSpPr>
              <p:cNvPr id="6676" name="Google Shape;6676;p81"/>
              <p:cNvGrpSpPr/>
              <p:nvPr/>
            </p:nvGrpSpPr>
            <p:grpSpPr>
              <a:xfrm>
                <a:off x="6520337" y="1589527"/>
                <a:ext cx="213950" cy="403494"/>
                <a:chOff x="6520337" y="1589527"/>
                <a:chExt cx="213950" cy="403494"/>
              </a:xfrm>
            </p:grpSpPr>
            <p:sp>
              <p:nvSpPr>
                <p:cNvPr id="6677" name="Google Shape;6677;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81"/>
              <p:cNvGrpSpPr/>
              <p:nvPr/>
            </p:nvGrpSpPr>
            <p:grpSpPr>
              <a:xfrm>
                <a:off x="6577204" y="1193063"/>
                <a:ext cx="284947" cy="464512"/>
                <a:chOff x="6577204" y="1193063"/>
                <a:chExt cx="284947" cy="464512"/>
              </a:xfrm>
            </p:grpSpPr>
            <p:sp>
              <p:nvSpPr>
                <p:cNvPr id="6680" name="Google Shape;6680;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1" name="Google Shape;6681;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682" name="Google Shape;6682;p81"/>
            <p:cNvGrpSpPr/>
            <p:nvPr/>
          </p:nvGrpSpPr>
          <p:grpSpPr>
            <a:xfrm>
              <a:off x="6238903" y="1193063"/>
              <a:ext cx="300475" cy="900152"/>
              <a:chOff x="6238903" y="1193063"/>
              <a:chExt cx="300475" cy="900152"/>
            </a:xfrm>
          </p:grpSpPr>
          <p:grpSp>
            <p:nvGrpSpPr>
              <p:cNvPr id="6683" name="Google Shape;6683;p81"/>
              <p:cNvGrpSpPr/>
              <p:nvPr/>
            </p:nvGrpSpPr>
            <p:grpSpPr>
              <a:xfrm>
                <a:off x="6290865" y="1489315"/>
                <a:ext cx="248514" cy="603900"/>
                <a:chOff x="6290865" y="1489315"/>
                <a:chExt cx="248514" cy="603900"/>
              </a:xfrm>
            </p:grpSpPr>
            <p:sp>
              <p:nvSpPr>
                <p:cNvPr id="6684" name="Google Shape;6684;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1"/>
              <p:cNvGrpSpPr/>
              <p:nvPr/>
            </p:nvGrpSpPr>
            <p:grpSpPr>
              <a:xfrm>
                <a:off x="6238903" y="1193063"/>
                <a:ext cx="284947" cy="333087"/>
                <a:chOff x="6238903" y="1193063"/>
                <a:chExt cx="284947" cy="333087"/>
              </a:xfrm>
            </p:grpSpPr>
            <p:sp>
              <p:nvSpPr>
                <p:cNvPr id="6687" name="Google Shape;6687;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8" name="Google Shape;6688;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689" name="Google Shape;6689;p81"/>
            <p:cNvGrpSpPr/>
            <p:nvPr/>
          </p:nvGrpSpPr>
          <p:grpSpPr>
            <a:xfrm>
              <a:off x="5900602" y="1193063"/>
              <a:ext cx="444345" cy="1021707"/>
              <a:chOff x="5900602" y="1193063"/>
              <a:chExt cx="444345" cy="1021707"/>
            </a:xfrm>
          </p:grpSpPr>
          <p:grpSp>
            <p:nvGrpSpPr>
              <p:cNvPr id="6690" name="Google Shape;6690;p81"/>
              <p:cNvGrpSpPr/>
              <p:nvPr/>
            </p:nvGrpSpPr>
            <p:grpSpPr>
              <a:xfrm>
                <a:off x="6046501" y="1367785"/>
                <a:ext cx="298446" cy="846986"/>
                <a:chOff x="6046501" y="1367785"/>
                <a:chExt cx="298446" cy="846986"/>
              </a:xfrm>
            </p:grpSpPr>
            <p:sp>
              <p:nvSpPr>
                <p:cNvPr id="6691" name="Google Shape;6691;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81"/>
              <p:cNvGrpSpPr/>
              <p:nvPr/>
            </p:nvGrpSpPr>
            <p:grpSpPr>
              <a:xfrm>
                <a:off x="5900602" y="1193063"/>
                <a:ext cx="284947" cy="182312"/>
                <a:chOff x="5900602" y="1193063"/>
                <a:chExt cx="284947" cy="182312"/>
              </a:xfrm>
            </p:grpSpPr>
            <p:sp>
              <p:nvSpPr>
                <p:cNvPr id="6694" name="Google Shape;6694;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5" name="Google Shape;6695;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696" name="Google Shape;6696;p81"/>
            <p:cNvGrpSpPr/>
            <p:nvPr/>
          </p:nvGrpSpPr>
          <p:grpSpPr>
            <a:xfrm>
              <a:off x="6738300" y="1193063"/>
              <a:ext cx="462153" cy="707634"/>
              <a:chOff x="6738300" y="1193063"/>
              <a:chExt cx="462153" cy="707634"/>
            </a:xfrm>
          </p:grpSpPr>
          <p:grpSp>
            <p:nvGrpSpPr>
              <p:cNvPr id="6697" name="Google Shape;6697;p81"/>
              <p:cNvGrpSpPr/>
              <p:nvPr/>
            </p:nvGrpSpPr>
            <p:grpSpPr>
              <a:xfrm>
                <a:off x="6915505" y="1193063"/>
                <a:ext cx="284947" cy="597387"/>
                <a:chOff x="6915505" y="1193063"/>
                <a:chExt cx="284947" cy="597387"/>
              </a:xfrm>
            </p:grpSpPr>
            <p:sp>
              <p:nvSpPr>
                <p:cNvPr id="6698" name="Google Shape;6698;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9" name="Google Shape;6699;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700" name="Google Shape;6700;p81"/>
              <p:cNvGrpSpPr/>
              <p:nvPr/>
            </p:nvGrpSpPr>
            <p:grpSpPr>
              <a:xfrm>
                <a:off x="6738300" y="1684725"/>
                <a:ext cx="230066" cy="215971"/>
                <a:chOff x="6738300" y="1684725"/>
                <a:chExt cx="230066" cy="215971"/>
              </a:xfrm>
            </p:grpSpPr>
            <p:sp>
              <p:nvSpPr>
                <p:cNvPr id="6701" name="Google Shape;6701;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06" name="Shape 6706"/>
        <p:cNvGrpSpPr/>
        <p:nvPr/>
      </p:nvGrpSpPr>
      <p:grpSpPr>
        <a:xfrm>
          <a:off x="0" y="0"/>
          <a:ext cx="0" cy="0"/>
          <a:chOff x="0" y="0"/>
          <a:chExt cx="0" cy="0"/>
        </a:xfrm>
      </p:grpSpPr>
      <p:grpSp>
        <p:nvGrpSpPr>
          <p:cNvPr id="6707" name="Google Shape;6707;p82"/>
          <p:cNvGrpSpPr/>
          <p:nvPr/>
        </p:nvGrpSpPr>
        <p:grpSpPr>
          <a:xfrm>
            <a:off x="829359" y="2307635"/>
            <a:ext cx="339235" cy="298186"/>
            <a:chOff x="898875" y="244725"/>
            <a:chExt cx="481800" cy="423500"/>
          </a:xfrm>
        </p:grpSpPr>
        <p:sp>
          <p:nvSpPr>
            <p:cNvPr id="6708" name="Google Shape;6708;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4" name="Google Shape;6714;p82"/>
          <p:cNvGrpSpPr/>
          <p:nvPr/>
        </p:nvGrpSpPr>
        <p:grpSpPr>
          <a:xfrm>
            <a:off x="1267741" y="2287103"/>
            <a:ext cx="298169" cy="339253"/>
            <a:chOff x="1529350" y="258825"/>
            <a:chExt cx="423475" cy="481825"/>
          </a:xfrm>
        </p:grpSpPr>
        <p:sp>
          <p:nvSpPr>
            <p:cNvPr id="6715" name="Google Shape;6715;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7" name="Google Shape;6717;p82"/>
          <p:cNvGrpSpPr/>
          <p:nvPr/>
        </p:nvGrpSpPr>
        <p:grpSpPr>
          <a:xfrm>
            <a:off x="1660716" y="2367273"/>
            <a:ext cx="340890" cy="178912"/>
            <a:chOff x="2084325" y="363300"/>
            <a:chExt cx="484150" cy="254100"/>
          </a:xfrm>
        </p:grpSpPr>
        <p:sp>
          <p:nvSpPr>
            <p:cNvPr id="6718" name="Google Shape;6718;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0" name="Google Shape;6720;p82"/>
          <p:cNvGrpSpPr/>
          <p:nvPr/>
        </p:nvGrpSpPr>
        <p:grpSpPr>
          <a:xfrm>
            <a:off x="2110011" y="2287102"/>
            <a:ext cx="298169" cy="339253"/>
            <a:chOff x="2707500" y="249400"/>
            <a:chExt cx="423475" cy="481825"/>
          </a:xfrm>
        </p:grpSpPr>
        <p:sp>
          <p:nvSpPr>
            <p:cNvPr id="6721" name="Google Shape;6721;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82"/>
          <p:cNvGrpSpPr/>
          <p:nvPr/>
        </p:nvGrpSpPr>
        <p:grpSpPr>
          <a:xfrm>
            <a:off x="2523626" y="2287428"/>
            <a:ext cx="305386" cy="338602"/>
            <a:chOff x="3300325" y="249875"/>
            <a:chExt cx="433725" cy="480900"/>
          </a:xfrm>
        </p:grpSpPr>
        <p:sp>
          <p:nvSpPr>
            <p:cNvPr id="6724" name="Google Shape;6724;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0" name="Google Shape;6730;p82"/>
          <p:cNvGrpSpPr/>
          <p:nvPr/>
        </p:nvGrpSpPr>
        <p:grpSpPr>
          <a:xfrm>
            <a:off x="2912712" y="2287349"/>
            <a:ext cx="352349" cy="338760"/>
            <a:chOff x="3854700" y="249750"/>
            <a:chExt cx="500425" cy="481125"/>
          </a:xfrm>
        </p:grpSpPr>
        <p:sp>
          <p:nvSpPr>
            <p:cNvPr id="6731" name="Google Shape;6731;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9" name="Google Shape;6739;p82"/>
          <p:cNvGrpSpPr/>
          <p:nvPr/>
        </p:nvGrpSpPr>
        <p:grpSpPr>
          <a:xfrm>
            <a:off x="3330701" y="2287349"/>
            <a:ext cx="352349" cy="338760"/>
            <a:chOff x="4447550" y="249750"/>
            <a:chExt cx="500425" cy="481125"/>
          </a:xfrm>
        </p:grpSpPr>
        <p:sp>
          <p:nvSpPr>
            <p:cNvPr id="6740" name="Google Shape;6740;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2" name="Google Shape;6742;p82"/>
          <p:cNvGrpSpPr/>
          <p:nvPr/>
        </p:nvGrpSpPr>
        <p:grpSpPr>
          <a:xfrm>
            <a:off x="3759902" y="2287102"/>
            <a:ext cx="339253" cy="339253"/>
            <a:chOff x="5049725" y="249400"/>
            <a:chExt cx="481825" cy="481825"/>
          </a:xfrm>
        </p:grpSpPr>
        <p:sp>
          <p:nvSpPr>
            <p:cNvPr id="6743" name="Google Shape;6743;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5" name="Google Shape;6745;p82"/>
          <p:cNvGrpSpPr/>
          <p:nvPr/>
        </p:nvGrpSpPr>
        <p:grpSpPr>
          <a:xfrm>
            <a:off x="4173843" y="2287102"/>
            <a:ext cx="339253" cy="339253"/>
            <a:chOff x="5660400" y="238125"/>
            <a:chExt cx="481825" cy="481825"/>
          </a:xfrm>
        </p:grpSpPr>
        <p:sp>
          <p:nvSpPr>
            <p:cNvPr id="6746" name="Google Shape;6746;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8" name="Google Shape;6748;p82"/>
          <p:cNvGrpSpPr/>
          <p:nvPr/>
        </p:nvGrpSpPr>
        <p:grpSpPr>
          <a:xfrm>
            <a:off x="4590529" y="2287102"/>
            <a:ext cx="339253" cy="339253"/>
            <a:chOff x="6235400" y="249400"/>
            <a:chExt cx="481825" cy="481825"/>
          </a:xfrm>
        </p:grpSpPr>
        <p:sp>
          <p:nvSpPr>
            <p:cNvPr id="6749" name="Google Shape;6749;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4" name="Google Shape;6754;p82"/>
          <p:cNvGrpSpPr/>
          <p:nvPr/>
        </p:nvGrpSpPr>
        <p:grpSpPr>
          <a:xfrm>
            <a:off x="828875" y="2731810"/>
            <a:ext cx="340204" cy="298116"/>
            <a:chOff x="899850" y="871450"/>
            <a:chExt cx="483175" cy="423400"/>
          </a:xfrm>
        </p:grpSpPr>
        <p:sp>
          <p:nvSpPr>
            <p:cNvPr id="6755" name="Google Shape;6755;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59" name="Google Shape;6759;p8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60" name="Google Shape;6760;p82"/>
          <p:cNvGrpSpPr/>
          <p:nvPr/>
        </p:nvGrpSpPr>
        <p:grpSpPr>
          <a:xfrm>
            <a:off x="1660875" y="2711232"/>
            <a:ext cx="340573" cy="339271"/>
            <a:chOff x="2085450" y="842250"/>
            <a:chExt cx="483700" cy="481850"/>
          </a:xfrm>
        </p:grpSpPr>
        <p:sp>
          <p:nvSpPr>
            <p:cNvPr id="6761" name="Google Shape;6761;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4" name="Google Shape;6764;p82"/>
          <p:cNvGrpSpPr/>
          <p:nvPr/>
        </p:nvGrpSpPr>
        <p:grpSpPr>
          <a:xfrm>
            <a:off x="2089443" y="2711241"/>
            <a:ext cx="339306" cy="339253"/>
            <a:chOff x="2685825" y="840375"/>
            <a:chExt cx="481900" cy="481825"/>
          </a:xfrm>
        </p:grpSpPr>
        <p:sp>
          <p:nvSpPr>
            <p:cNvPr id="6765" name="Google Shape;6765;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7" name="Google Shape;6767;p82"/>
          <p:cNvGrpSpPr/>
          <p:nvPr/>
        </p:nvGrpSpPr>
        <p:grpSpPr>
          <a:xfrm>
            <a:off x="2501104" y="2710924"/>
            <a:ext cx="350431" cy="339887"/>
            <a:chOff x="3270675" y="841800"/>
            <a:chExt cx="497700" cy="482725"/>
          </a:xfrm>
        </p:grpSpPr>
        <p:sp>
          <p:nvSpPr>
            <p:cNvPr id="6768" name="Google Shape;6768;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71" name="Google Shape;6771;p8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72" name="Google Shape;6772;p82"/>
          <p:cNvGrpSpPr/>
          <p:nvPr/>
        </p:nvGrpSpPr>
        <p:grpSpPr>
          <a:xfrm>
            <a:off x="3337249" y="2731783"/>
            <a:ext cx="339253" cy="298169"/>
            <a:chOff x="4467200" y="877100"/>
            <a:chExt cx="481825" cy="423475"/>
          </a:xfrm>
        </p:grpSpPr>
        <p:sp>
          <p:nvSpPr>
            <p:cNvPr id="6773" name="Google Shape;6773;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7" name="Google Shape;6777;p82"/>
          <p:cNvGrpSpPr/>
          <p:nvPr/>
        </p:nvGrpSpPr>
        <p:grpSpPr>
          <a:xfrm>
            <a:off x="3752140" y="2711232"/>
            <a:ext cx="354778" cy="339271"/>
            <a:chOff x="5045500" y="842250"/>
            <a:chExt cx="503875" cy="481850"/>
          </a:xfrm>
        </p:grpSpPr>
        <p:sp>
          <p:nvSpPr>
            <p:cNvPr id="6778" name="Google Shape;6778;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0" name="Google Shape;6780;p82"/>
          <p:cNvGrpSpPr/>
          <p:nvPr/>
        </p:nvGrpSpPr>
        <p:grpSpPr>
          <a:xfrm>
            <a:off x="4174987" y="2737451"/>
            <a:ext cx="336965" cy="286833"/>
            <a:chOff x="5645200" y="879425"/>
            <a:chExt cx="478575" cy="407375"/>
          </a:xfrm>
        </p:grpSpPr>
        <p:sp>
          <p:nvSpPr>
            <p:cNvPr id="6781" name="Google Shape;6781;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7" name="Google Shape;6787;p82"/>
          <p:cNvGrpSpPr/>
          <p:nvPr/>
        </p:nvGrpSpPr>
        <p:grpSpPr>
          <a:xfrm>
            <a:off x="4611062" y="2711241"/>
            <a:ext cx="298186" cy="339253"/>
            <a:chOff x="6264525" y="842250"/>
            <a:chExt cx="423500" cy="481825"/>
          </a:xfrm>
        </p:grpSpPr>
        <p:sp>
          <p:nvSpPr>
            <p:cNvPr id="6788" name="Google Shape;6788;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5" name="Google Shape;6795;p82"/>
          <p:cNvGrpSpPr/>
          <p:nvPr/>
        </p:nvGrpSpPr>
        <p:grpSpPr>
          <a:xfrm>
            <a:off x="829350" y="3125895"/>
            <a:ext cx="339253" cy="339253"/>
            <a:chOff x="900750" y="1436075"/>
            <a:chExt cx="481825" cy="481825"/>
          </a:xfrm>
        </p:grpSpPr>
        <p:sp>
          <p:nvSpPr>
            <p:cNvPr id="6796" name="Google Shape;6796;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0" name="Google Shape;6800;p82"/>
          <p:cNvGrpSpPr/>
          <p:nvPr/>
        </p:nvGrpSpPr>
        <p:grpSpPr>
          <a:xfrm>
            <a:off x="1247198" y="3186183"/>
            <a:ext cx="339253" cy="218676"/>
            <a:chOff x="1492675" y="1520750"/>
            <a:chExt cx="481825" cy="310575"/>
          </a:xfrm>
        </p:grpSpPr>
        <p:sp>
          <p:nvSpPr>
            <p:cNvPr id="6801" name="Google Shape;6801;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3" name="Google Shape;6803;p82"/>
          <p:cNvGrpSpPr/>
          <p:nvPr/>
        </p:nvGrpSpPr>
        <p:grpSpPr>
          <a:xfrm>
            <a:off x="1654995" y="3125877"/>
            <a:ext cx="352332" cy="339288"/>
            <a:chOff x="2071000" y="1435025"/>
            <a:chExt cx="500400" cy="481875"/>
          </a:xfrm>
        </p:grpSpPr>
        <p:sp>
          <p:nvSpPr>
            <p:cNvPr id="6804" name="Google Shape;6804;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7" name="Google Shape;6807;p82"/>
          <p:cNvGrpSpPr/>
          <p:nvPr/>
        </p:nvGrpSpPr>
        <p:grpSpPr>
          <a:xfrm>
            <a:off x="2083159" y="3146709"/>
            <a:ext cx="351874" cy="297623"/>
            <a:chOff x="2678350" y="1464650"/>
            <a:chExt cx="499750" cy="422700"/>
          </a:xfrm>
        </p:grpSpPr>
        <p:sp>
          <p:nvSpPr>
            <p:cNvPr id="6808" name="Google Shape;6808;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1" name="Google Shape;6811;p82"/>
          <p:cNvGrpSpPr/>
          <p:nvPr/>
        </p:nvGrpSpPr>
        <p:grpSpPr>
          <a:xfrm>
            <a:off x="2506692" y="3125895"/>
            <a:ext cx="339253" cy="339253"/>
            <a:chOff x="3271200" y="1435075"/>
            <a:chExt cx="481825" cy="481825"/>
          </a:xfrm>
        </p:grpSpPr>
        <p:sp>
          <p:nvSpPr>
            <p:cNvPr id="6812" name="Google Shape;6812;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4" name="Google Shape;6814;p82"/>
          <p:cNvGrpSpPr/>
          <p:nvPr/>
        </p:nvGrpSpPr>
        <p:grpSpPr>
          <a:xfrm>
            <a:off x="2917165" y="3125877"/>
            <a:ext cx="343442" cy="339288"/>
            <a:chOff x="3858100" y="1435075"/>
            <a:chExt cx="487775" cy="481875"/>
          </a:xfrm>
        </p:grpSpPr>
        <p:sp>
          <p:nvSpPr>
            <p:cNvPr id="6815" name="Google Shape;6815;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0" name="Google Shape;6820;p82"/>
          <p:cNvGrpSpPr/>
          <p:nvPr/>
        </p:nvGrpSpPr>
        <p:grpSpPr>
          <a:xfrm>
            <a:off x="3337249" y="3125895"/>
            <a:ext cx="339253" cy="339253"/>
            <a:chOff x="4456875" y="1435075"/>
            <a:chExt cx="481825" cy="481825"/>
          </a:xfrm>
        </p:grpSpPr>
        <p:sp>
          <p:nvSpPr>
            <p:cNvPr id="6821" name="Google Shape;6821;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7" name="Google Shape;6837;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0" name="Google Shape;6840;p82"/>
          <p:cNvGrpSpPr/>
          <p:nvPr/>
        </p:nvGrpSpPr>
        <p:grpSpPr>
          <a:xfrm>
            <a:off x="3758239" y="3125886"/>
            <a:ext cx="342580" cy="339271"/>
            <a:chOff x="5049725" y="1435050"/>
            <a:chExt cx="486550" cy="481850"/>
          </a:xfrm>
        </p:grpSpPr>
        <p:sp>
          <p:nvSpPr>
            <p:cNvPr id="6841" name="Google Shape;6841;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5" name="Google Shape;6845;p82"/>
          <p:cNvGrpSpPr/>
          <p:nvPr/>
        </p:nvGrpSpPr>
        <p:grpSpPr>
          <a:xfrm>
            <a:off x="4173790" y="3125895"/>
            <a:ext cx="339359" cy="339253"/>
            <a:chOff x="5642475" y="1435075"/>
            <a:chExt cx="481975" cy="481825"/>
          </a:xfrm>
        </p:grpSpPr>
        <p:sp>
          <p:nvSpPr>
            <p:cNvPr id="6846" name="Google Shape;6846;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9" name="Google Shape;6849;p82"/>
          <p:cNvGrpSpPr/>
          <p:nvPr/>
        </p:nvGrpSpPr>
        <p:grpSpPr>
          <a:xfrm>
            <a:off x="4588276" y="3125886"/>
            <a:ext cx="343759" cy="339271"/>
            <a:chOff x="6232000" y="1435050"/>
            <a:chExt cx="488225" cy="481850"/>
          </a:xfrm>
        </p:grpSpPr>
        <p:sp>
          <p:nvSpPr>
            <p:cNvPr id="6850" name="Google Shape;6850;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5" name="Google Shape;6855;p82"/>
          <p:cNvGrpSpPr/>
          <p:nvPr/>
        </p:nvGrpSpPr>
        <p:grpSpPr>
          <a:xfrm>
            <a:off x="849012" y="3539545"/>
            <a:ext cx="299929" cy="337792"/>
            <a:chOff x="924450" y="2028975"/>
            <a:chExt cx="425975" cy="479750"/>
          </a:xfrm>
        </p:grpSpPr>
        <p:sp>
          <p:nvSpPr>
            <p:cNvPr id="6856" name="Google Shape;6856;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9" name="Google Shape;6859;p82"/>
          <p:cNvGrpSpPr/>
          <p:nvPr/>
        </p:nvGrpSpPr>
        <p:grpSpPr>
          <a:xfrm>
            <a:off x="1661509" y="3559347"/>
            <a:ext cx="339306" cy="298186"/>
            <a:chOff x="2085450" y="2057100"/>
            <a:chExt cx="481900" cy="423500"/>
          </a:xfrm>
        </p:grpSpPr>
        <p:sp>
          <p:nvSpPr>
            <p:cNvPr id="6860" name="Google Shape;6860;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3" name="Google Shape;6863;p82"/>
          <p:cNvGrpSpPr/>
          <p:nvPr/>
        </p:nvGrpSpPr>
        <p:grpSpPr>
          <a:xfrm>
            <a:off x="2089442" y="3582592"/>
            <a:ext cx="339306" cy="251698"/>
            <a:chOff x="2678275" y="2090100"/>
            <a:chExt cx="481900" cy="357475"/>
          </a:xfrm>
        </p:grpSpPr>
        <p:sp>
          <p:nvSpPr>
            <p:cNvPr id="6864" name="Google Shape;6864;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5" name="Google Shape;6865;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7" name="Google Shape;6867;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9" name="Google Shape;6869;p82"/>
          <p:cNvGrpSpPr/>
          <p:nvPr/>
        </p:nvGrpSpPr>
        <p:grpSpPr>
          <a:xfrm>
            <a:off x="2566646" y="3594790"/>
            <a:ext cx="219345" cy="227301"/>
            <a:chOff x="3357325" y="2093500"/>
            <a:chExt cx="311525" cy="322825"/>
          </a:xfrm>
        </p:grpSpPr>
        <p:sp>
          <p:nvSpPr>
            <p:cNvPr id="6870" name="Google Shape;6870;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1" name="Google Shape;6871;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73" name="Google Shape;6873;p8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74" name="Google Shape;6874;p82"/>
          <p:cNvGrpSpPr/>
          <p:nvPr/>
        </p:nvGrpSpPr>
        <p:grpSpPr>
          <a:xfrm>
            <a:off x="3360836" y="3538814"/>
            <a:ext cx="292078" cy="339253"/>
            <a:chOff x="4492800" y="2027925"/>
            <a:chExt cx="414825" cy="481825"/>
          </a:xfrm>
        </p:grpSpPr>
        <p:sp>
          <p:nvSpPr>
            <p:cNvPr id="6875" name="Google Shape;6875;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7" name="Google Shape;6877;p82"/>
          <p:cNvGrpSpPr/>
          <p:nvPr/>
        </p:nvGrpSpPr>
        <p:grpSpPr>
          <a:xfrm>
            <a:off x="3759928" y="3538805"/>
            <a:ext cx="339200" cy="339271"/>
            <a:chOff x="5049725" y="2027900"/>
            <a:chExt cx="481750" cy="481850"/>
          </a:xfrm>
        </p:grpSpPr>
        <p:sp>
          <p:nvSpPr>
            <p:cNvPr id="6878" name="Google Shape;6878;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3" name="Google Shape;6883;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4" name="Google Shape;6884;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6" name="Google Shape;6886;p82"/>
          <p:cNvGrpSpPr/>
          <p:nvPr/>
        </p:nvGrpSpPr>
        <p:grpSpPr>
          <a:xfrm>
            <a:off x="4233524" y="3538893"/>
            <a:ext cx="219890" cy="339095"/>
            <a:chOff x="5726350" y="2028150"/>
            <a:chExt cx="312300" cy="481600"/>
          </a:xfrm>
        </p:grpSpPr>
        <p:sp>
          <p:nvSpPr>
            <p:cNvPr id="6887" name="Google Shape;6887;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0" name="Google Shape;6890;p82"/>
          <p:cNvGrpSpPr/>
          <p:nvPr/>
        </p:nvGrpSpPr>
        <p:grpSpPr>
          <a:xfrm>
            <a:off x="4593715" y="3542000"/>
            <a:ext cx="332881" cy="332881"/>
            <a:chOff x="6239925" y="2032450"/>
            <a:chExt cx="472775" cy="472775"/>
          </a:xfrm>
        </p:grpSpPr>
        <p:sp>
          <p:nvSpPr>
            <p:cNvPr id="6891" name="Google Shape;6891;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3" name="Google Shape;6893;p82"/>
          <p:cNvGrpSpPr/>
          <p:nvPr/>
        </p:nvGrpSpPr>
        <p:grpSpPr>
          <a:xfrm>
            <a:off x="5042807" y="2364092"/>
            <a:ext cx="334641" cy="185425"/>
            <a:chOff x="903075" y="2730000"/>
            <a:chExt cx="475275" cy="263350"/>
          </a:xfrm>
        </p:grpSpPr>
        <p:sp>
          <p:nvSpPr>
            <p:cNvPr id="6894" name="Google Shape;6894;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5" name="Google Shape;6895;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6" name="Google Shape;6896;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7" name="Google Shape;6897;p82"/>
          <p:cNvGrpSpPr/>
          <p:nvPr/>
        </p:nvGrpSpPr>
        <p:grpSpPr>
          <a:xfrm>
            <a:off x="1247198" y="3538814"/>
            <a:ext cx="339253" cy="339253"/>
            <a:chOff x="1492675" y="2027925"/>
            <a:chExt cx="481825" cy="481825"/>
          </a:xfrm>
        </p:grpSpPr>
        <p:sp>
          <p:nvSpPr>
            <p:cNvPr id="6898" name="Google Shape;6898;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1" name="Google Shape;6901;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2" name="Google Shape;6902;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3" name="Google Shape;6903;p82"/>
          <p:cNvGrpSpPr/>
          <p:nvPr/>
        </p:nvGrpSpPr>
        <p:grpSpPr>
          <a:xfrm>
            <a:off x="5473575" y="2287178"/>
            <a:ext cx="339253" cy="339253"/>
            <a:chOff x="1492675" y="2620775"/>
            <a:chExt cx="481825" cy="481825"/>
          </a:xfrm>
        </p:grpSpPr>
        <p:sp>
          <p:nvSpPr>
            <p:cNvPr id="6904" name="Google Shape;6904;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5" name="Google Shape;6905;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06" name="Google Shape;6906;p8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07" name="Google Shape;6907;p82"/>
          <p:cNvGrpSpPr/>
          <p:nvPr/>
        </p:nvGrpSpPr>
        <p:grpSpPr>
          <a:xfrm>
            <a:off x="6297328" y="2303161"/>
            <a:ext cx="333585" cy="307287"/>
            <a:chOff x="2682350" y="2643425"/>
            <a:chExt cx="473775" cy="436425"/>
          </a:xfrm>
        </p:grpSpPr>
        <p:sp>
          <p:nvSpPr>
            <p:cNvPr id="6908" name="Google Shape;6908;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9" name="Google Shape;6909;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0" name="Google Shape;6910;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2" name="Google Shape;6912;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3" name="Google Shape;6913;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5" name="Google Shape;6915;p82"/>
          <p:cNvGrpSpPr/>
          <p:nvPr/>
        </p:nvGrpSpPr>
        <p:grpSpPr>
          <a:xfrm>
            <a:off x="6762818" y="2287178"/>
            <a:ext cx="238531" cy="339253"/>
            <a:chOff x="3342725" y="2620775"/>
            <a:chExt cx="338775" cy="481825"/>
          </a:xfrm>
        </p:grpSpPr>
        <p:sp>
          <p:nvSpPr>
            <p:cNvPr id="6916" name="Google Shape;6916;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7" name="Google Shape;6917;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8" name="Google Shape;6918;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9" name="Google Shape;6919;p82"/>
          <p:cNvGrpSpPr/>
          <p:nvPr/>
        </p:nvGrpSpPr>
        <p:grpSpPr>
          <a:xfrm>
            <a:off x="7156568" y="2287178"/>
            <a:ext cx="278296" cy="339253"/>
            <a:chOff x="3907325" y="2620775"/>
            <a:chExt cx="395250" cy="481825"/>
          </a:xfrm>
        </p:grpSpPr>
        <p:sp>
          <p:nvSpPr>
            <p:cNvPr id="6920" name="Google Shape;6920;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4" name="Google Shape;6924;p82"/>
          <p:cNvGrpSpPr/>
          <p:nvPr/>
        </p:nvGrpSpPr>
        <p:grpSpPr>
          <a:xfrm>
            <a:off x="7549755" y="2297783"/>
            <a:ext cx="339253" cy="318042"/>
            <a:chOff x="4456875" y="2635825"/>
            <a:chExt cx="481825" cy="451700"/>
          </a:xfrm>
        </p:grpSpPr>
        <p:sp>
          <p:nvSpPr>
            <p:cNvPr id="6925" name="Google Shape;6925;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6" name="Google Shape;6926;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9" name="Google Shape;6929;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0" name="Google Shape;6930;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1" name="Google Shape;6931;p82"/>
          <p:cNvGrpSpPr/>
          <p:nvPr/>
        </p:nvGrpSpPr>
        <p:grpSpPr>
          <a:xfrm>
            <a:off x="7974679" y="2297783"/>
            <a:ext cx="339253" cy="318042"/>
            <a:chOff x="5049725" y="2635825"/>
            <a:chExt cx="481825" cy="451700"/>
          </a:xfrm>
        </p:grpSpPr>
        <p:sp>
          <p:nvSpPr>
            <p:cNvPr id="6932" name="Google Shape;6932;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5" name="Google Shape;6935;p82"/>
          <p:cNvGrpSpPr/>
          <p:nvPr/>
        </p:nvGrpSpPr>
        <p:grpSpPr>
          <a:xfrm>
            <a:off x="2375386" y="3952243"/>
            <a:ext cx="338566" cy="338373"/>
            <a:chOff x="5643000" y="2621375"/>
            <a:chExt cx="480850" cy="480575"/>
          </a:xfrm>
        </p:grpSpPr>
        <p:sp>
          <p:nvSpPr>
            <p:cNvPr id="6936" name="Google Shape;6936;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9" name="Google Shape;6939;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3" name="Google Shape;6943;p82"/>
          <p:cNvGrpSpPr/>
          <p:nvPr/>
        </p:nvGrpSpPr>
        <p:grpSpPr>
          <a:xfrm>
            <a:off x="4192782" y="3951803"/>
            <a:ext cx="339359" cy="339253"/>
            <a:chOff x="6235250" y="2620775"/>
            <a:chExt cx="481975" cy="481825"/>
          </a:xfrm>
        </p:grpSpPr>
        <p:sp>
          <p:nvSpPr>
            <p:cNvPr id="6944" name="Google Shape;6944;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7" name="Google Shape;6947;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8" name="Google Shape;6948;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49" name="Google Shape;6949;p8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50" name="Google Shape;6950;p82"/>
          <p:cNvGrpSpPr/>
          <p:nvPr/>
        </p:nvGrpSpPr>
        <p:grpSpPr>
          <a:xfrm>
            <a:off x="5472652" y="2711317"/>
            <a:ext cx="341101" cy="339253"/>
            <a:chOff x="1535000" y="3223325"/>
            <a:chExt cx="484450" cy="481825"/>
          </a:xfrm>
        </p:grpSpPr>
        <p:sp>
          <p:nvSpPr>
            <p:cNvPr id="6951" name="Google Shape;6951;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4" name="Google Shape;6954;p82"/>
          <p:cNvGrpSpPr/>
          <p:nvPr/>
        </p:nvGrpSpPr>
        <p:grpSpPr>
          <a:xfrm>
            <a:off x="5880219" y="2746618"/>
            <a:ext cx="339253" cy="268649"/>
            <a:chOff x="2085525" y="3263750"/>
            <a:chExt cx="481825" cy="381550"/>
          </a:xfrm>
        </p:grpSpPr>
        <p:sp>
          <p:nvSpPr>
            <p:cNvPr id="6955" name="Google Shape;6955;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6" name="Google Shape;6956;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57" name="Google Shape;6957;p8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58" name="Google Shape;6958;p82"/>
          <p:cNvGrpSpPr/>
          <p:nvPr/>
        </p:nvGrpSpPr>
        <p:grpSpPr>
          <a:xfrm>
            <a:off x="6711982" y="2711308"/>
            <a:ext cx="340204" cy="339271"/>
            <a:chOff x="3270450" y="3213625"/>
            <a:chExt cx="483175" cy="481850"/>
          </a:xfrm>
        </p:grpSpPr>
        <p:sp>
          <p:nvSpPr>
            <p:cNvPr id="6959" name="Google Shape;6959;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1" name="Google Shape;6961;p82"/>
          <p:cNvGrpSpPr/>
          <p:nvPr/>
        </p:nvGrpSpPr>
        <p:grpSpPr>
          <a:xfrm>
            <a:off x="7211250" y="2711317"/>
            <a:ext cx="168931" cy="339253"/>
            <a:chOff x="3984950" y="3213600"/>
            <a:chExt cx="239925" cy="481825"/>
          </a:xfrm>
        </p:grpSpPr>
        <p:sp>
          <p:nvSpPr>
            <p:cNvPr id="6962" name="Google Shape;6962;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3" name="Google Shape;6963;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64" name="Google Shape;6964;p8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8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66" name="Google Shape;6966;p82"/>
          <p:cNvGrpSpPr/>
          <p:nvPr/>
        </p:nvGrpSpPr>
        <p:grpSpPr>
          <a:xfrm>
            <a:off x="1874281" y="3981487"/>
            <a:ext cx="355218" cy="279880"/>
            <a:chOff x="5629975" y="3255775"/>
            <a:chExt cx="504500" cy="397500"/>
          </a:xfrm>
        </p:grpSpPr>
        <p:sp>
          <p:nvSpPr>
            <p:cNvPr id="6967" name="Google Shape;6967;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9" name="Google Shape;6969;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0" name="Google Shape;6970;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2" name="Google Shape;6972;p82"/>
          <p:cNvGrpSpPr/>
          <p:nvPr/>
        </p:nvGrpSpPr>
        <p:grpSpPr>
          <a:xfrm>
            <a:off x="3755839" y="3981593"/>
            <a:ext cx="340256" cy="279669"/>
            <a:chOff x="6234950" y="3255925"/>
            <a:chExt cx="483250" cy="397200"/>
          </a:xfrm>
        </p:grpSpPr>
        <p:sp>
          <p:nvSpPr>
            <p:cNvPr id="6973" name="Google Shape;6973;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4" name="Google Shape;6974;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5" name="Google Shape;6975;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8" name="Google Shape;6978;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9" name="Google Shape;6979;p82"/>
          <p:cNvGrpSpPr/>
          <p:nvPr/>
        </p:nvGrpSpPr>
        <p:grpSpPr>
          <a:xfrm>
            <a:off x="5051107" y="3125970"/>
            <a:ext cx="318042" cy="339253"/>
            <a:chOff x="914900" y="3806450"/>
            <a:chExt cx="451700" cy="481825"/>
          </a:xfrm>
        </p:grpSpPr>
        <p:sp>
          <p:nvSpPr>
            <p:cNvPr id="6980" name="Google Shape;6980;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1" name="Google Shape;6981;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2" name="Google Shape;6982;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4" name="Google Shape;6984;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5" name="Google Shape;6985;p82"/>
          <p:cNvGrpSpPr/>
          <p:nvPr/>
        </p:nvGrpSpPr>
        <p:grpSpPr>
          <a:xfrm>
            <a:off x="5470028" y="3125785"/>
            <a:ext cx="346347" cy="339623"/>
            <a:chOff x="1490050" y="3805975"/>
            <a:chExt cx="491900" cy="482350"/>
          </a:xfrm>
        </p:grpSpPr>
        <p:sp>
          <p:nvSpPr>
            <p:cNvPr id="6986" name="Google Shape;6986;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8" name="Google Shape;6988;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0" name="Google Shape;6990;p82"/>
          <p:cNvGrpSpPr/>
          <p:nvPr/>
        </p:nvGrpSpPr>
        <p:grpSpPr>
          <a:xfrm>
            <a:off x="5893896" y="3125970"/>
            <a:ext cx="311899" cy="339253"/>
            <a:chOff x="2104275" y="3806450"/>
            <a:chExt cx="442975" cy="481825"/>
          </a:xfrm>
        </p:grpSpPr>
        <p:sp>
          <p:nvSpPr>
            <p:cNvPr id="6991" name="Google Shape;6991;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2" name="Google Shape;6992;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3" name="Google Shape;6993;p82"/>
          <p:cNvGrpSpPr/>
          <p:nvPr/>
        </p:nvGrpSpPr>
        <p:grpSpPr>
          <a:xfrm>
            <a:off x="6317413" y="3125970"/>
            <a:ext cx="293416" cy="339253"/>
            <a:chOff x="2710875" y="3806450"/>
            <a:chExt cx="416725" cy="481825"/>
          </a:xfrm>
        </p:grpSpPr>
        <p:sp>
          <p:nvSpPr>
            <p:cNvPr id="6994" name="Google Shape;6994;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5" name="Google Shape;6995;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6" name="Google Shape;6996;p82"/>
          <p:cNvGrpSpPr/>
          <p:nvPr/>
        </p:nvGrpSpPr>
        <p:grpSpPr>
          <a:xfrm>
            <a:off x="6712457" y="3166412"/>
            <a:ext cx="339253" cy="258369"/>
            <a:chOff x="3271200" y="3863875"/>
            <a:chExt cx="481825" cy="366950"/>
          </a:xfrm>
        </p:grpSpPr>
        <p:sp>
          <p:nvSpPr>
            <p:cNvPr id="6997" name="Google Shape;6997;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8" name="Google Shape;6998;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9" name="Google Shape;6999;p82"/>
          <p:cNvGrpSpPr/>
          <p:nvPr/>
        </p:nvGrpSpPr>
        <p:grpSpPr>
          <a:xfrm>
            <a:off x="7147952" y="3126199"/>
            <a:ext cx="295528" cy="338795"/>
            <a:chOff x="3895050" y="3806775"/>
            <a:chExt cx="419725" cy="481175"/>
          </a:xfrm>
        </p:grpSpPr>
        <p:sp>
          <p:nvSpPr>
            <p:cNvPr id="7000" name="Google Shape;7000;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1" name="Google Shape;7001;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2" name="Google Shape;7002;p82"/>
          <p:cNvGrpSpPr/>
          <p:nvPr/>
        </p:nvGrpSpPr>
        <p:grpSpPr>
          <a:xfrm>
            <a:off x="7551234" y="3125979"/>
            <a:ext cx="336296" cy="339235"/>
            <a:chOff x="4464775" y="3806475"/>
            <a:chExt cx="477625" cy="481800"/>
          </a:xfrm>
        </p:grpSpPr>
        <p:sp>
          <p:nvSpPr>
            <p:cNvPr id="7003" name="Google Shape;7003;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4" name="Google Shape;7004;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8" name="Google Shape;7008;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9" name="Google Shape;7009;p82"/>
          <p:cNvGrpSpPr/>
          <p:nvPr/>
        </p:nvGrpSpPr>
        <p:grpSpPr>
          <a:xfrm>
            <a:off x="7974679" y="3125970"/>
            <a:ext cx="339253" cy="339253"/>
            <a:chOff x="5049725" y="3806450"/>
            <a:chExt cx="481825" cy="481825"/>
          </a:xfrm>
        </p:grpSpPr>
        <p:sp>
          <p:nvSpPr>
            <p:cNvPr id="7010" name="Google Shape;7010;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2" name="Google Shape;7012;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3" name="Google Shape;7013;p82"/>
          <p:cNvGrpSpPr/>
          <p:nvPr/>
        </p:nvGrpSpPr>
        <p:grpSpPr>
          <a:xfrm>
            <a:off x="1461983" y="3951798"/>
            <a:ext cx="339253" cy="339253"/>
            <a:chOff x="5651375" y="3806450"/>
            <a:chExt cx="481825" cy="481825"/>
          </a:xfrm>
        </p:grpSpPr>
        <p:sp>
          <p:nvSpPr>
            <p:cNvPr id="7014" name="Google Shape;7014;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5" name="Google Shape;7015;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6" name="Google Shape;7016;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7" name="Google Shape;7017;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8" name="Google Shape;7018;p82"/>
          <p:cNvGrpSpPr/>
          <p:nvPr/>
        </p:nvGrpSpPr>
        <p:grpSpPr>
          <a:xfrm>
            <a:off x="3360663" y="3953787"/>
            <a:ext cx="298503" cy="335275"/>
            <a:chOff x="6264300" y="3809300"/>
            <a:chExt cx="423950" cy="476175"/>
          </a:xfrm>
        </p:grpSpPr>
        <p:sp>
          <p:nvSpPr>
            <p:cNvPr id="7019" name="Google Shape;7019;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1" name="Google Shape;7021;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2" name="Google Shape;7022;p82"/>
          <p:cNvGrpSpPr/>
          <p:nvPr/>
        </p:nvGrpSpPr>
        <p:grpSpPr>
          <a:xfrm>
            <a:off x="5039841" y="3538881"/>
            <a:ext cx="340573" cy="339271"/>
            <a:chOff x="898875" y="4399275"/>
            <a:chExt cx="483700" cy="481850"/>
          </a:xfrm>
        </p:grpSpPr>
        <p:sp>
          <p:nvSpPr>
            <p:cNvPr id="7023" name="Google Shape;7023;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4" name="Google Shape;7024;p8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5" name="Google Shape;7025;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6" name="Google Shape;7026;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7" name="Google Shape;7027;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0" name="Google Shape;7030;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1" name="Google Shape;7031;p82"/>
          <p:cNvGrpSpPr/>
          <p:nvPr/>
        </p:nvGrpSpPr>
        <p:grpSpPr>
          <a:xfrm>
            <a:off x="5473575" y="3554133"/>
            <a:ext cx="339253" cy="308765"/>
            <a:chOff x="1492675" y="4420975"/>
            <a:chExt cx="481825" cy="438525"/>
          </a:xfrm>
        </p:grpSpPr>
        <p:sp>
          <p:nvSpPr>
            <p:cNvPr id="7032" name="Google Shape;7032;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3" name="Google Shape;7033;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4" name="Google Shape;7034;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5" name="Google Shape;7035;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6" name="Google Shape;7036;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7" name="Google Shape;7037;p82"/>
          <p:cNvGrpSpPr/>
          <p:nvPr/>
        </p:nvGrpSpPr>
        <p:grpSpPr>
          <a:xfrm>
            <a:off x="5878556" y="3539558"/>
            <a:ext cx="342580" cy="337915"/>
            <a:chOff x="2084100" y="4400250"/>
            <a:chExt cx="486550" cy="479925"/>
          </a:xfrm>
        </p:grpSpPr>
        <p:sp>
          <p:nvSpPr>
            <p:cNvPr id="7038" name="Google Shape;7038;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9" name="Google Shape;7039;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0" name="Google Shape;7040;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1" name="Google Shape;7041;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2" name="Google Shape;7042;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3" name="Google Shape;7043;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4" name="Google Shape;7044;p82"/>
          <p:cNvGrpSpPr/>
          <p:nvPr/>
        </p:nvGrpSpPr>
        <p:grpSpPr>
          <a:xfrm>
            <a:off x="6315036" y="3538907"/>
            <a:ext cx="298169" cy="339218"/>
            <a:chOff x="2707950" y="4399325"/>
            <a:chExt cx="423475" cy="481775"/>
          </a:xfrm>
        </p:grpSpPr>
        <p:sp>
          <p:nvSpPr>
            <p:cNvPr id="7045" name="Google Shape;7045;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7" name="Google Shape;7047;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8" name="Google Shape;7048;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9" name="Google Shape;7049;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0" name="Google Shape;7050;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1" name="Google Shape;7051;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2" name="Google Shape;7052;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4" name="Google Shape;7054;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5" name="Google Shape;7055;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6" name="Google Shape;7056;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7" name="Google Shape;7057;p82"/>
          <p:cNvGrpSpPr/>
          <p:nvPr/>
        </p:nvGrpSpPr>
        <p:grpSpPr>
          <a:xfrm>
            <a:off x="6744555" y="3538881"/>
            <a:ext cx="275057" cy="339271"/>
            <a:chOff x="3330525" y="4399275"/>
            <a:chExt cx="390650" cy="481850"/>
          </a:xfrm>
        </p:grpSpPr>
        <p:sp>
          <p:nvSpPr>
            <p:cNvPr id="7058" name="Google Shape;7058;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0" name="Google Shape;7060;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1" name="Google Shape;7061;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3" name="Google Shape;7063;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4" name="Google Shape;7064;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5" name="Google Shape;7065;p82"/>
          <p:cNvGrpSpPr/>
          <p:nvPr/>
        </p:nvGrpSpPr>
        <p:grpSpPr>
          <a:xfrm>
            <a:off x="7169084" y="3538890"/>
            <a:ext cx="253265" cy="339253"/>
            <a:chOff x="3938800" y="4399275"/>
            <a:chExt cx="359700" cy="481825"/>
          </a:xfrm>
        </p:grpSpPr>
        <p:sp>
          <p:nvSpPr>
            <p:cNvPr id="7066" name="Google Shape;7066;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7" name="Google Shape;7067;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8" name="Google Shape;7068;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0" name="Google Shape;7070;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1" name="Google Shape;7071;p82"/>
          <p:cNvGrpSpPr/>
          <p:nvPr/>
        </p:nvGrpSpPr>
        <p:grpSpPr>
          <a:xfrm>
            <a:off x="7639862" y="3538890"/>
            <a:ext cx="159039" cy="339253"/>
            <a:chOff x="4584850" y="4399275"/>
            <a:chExt cx="225875" cy="481825"/>
          </a:xfrm>
        </p:grpSpPr>
        <p:sp>
          <p:nvSpPr>
            <p:cNvPr id="7072" name="Google Shape;7072;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3" name="Google Shape;7073;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74" name="Google Shape;7074;p8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75" name="Google Shape;7075;p82"/>
          <p:cNvGrpSpPr/>
          <p:nvPr/>
        </p:nvGrpSpPr>
        <p:grpSpPr>
          <a:xfrm>
            <a:off x="1049680" y="3951795"/>
            <a:ext cx="339253" cy="339253"/>
            <a:chOff x="5642550" y="4399275"/>
            <a:chExt cx="481825" cy="481825"/>
          </a:xfrm>
        </p:grpSpPr>
        <p:sp>
          <p:nvSpPr>
            <p:cNvPr id="7076" name="Google Shape;7076;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7" name="Google Shape;7077;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8" name="Google Shape;7078;p82"/>
          <p:cNvGrpSpPr/>
          <p:nvPr/>
        </p:nvGrpSpPr>
        <p:grpSpPr>
          <a:xfrm>
            <a:off x="2859815" y="3963703"/>
            <a:ext cx="363316" cy="315437"/>
            <a:chOff x="6218300" y="4416175"/>
            <a:chExt cx="516000" cy="448000"/>
          </a:xfrm>
        </p:grpSpPr>
        <p:sp>
          <p:nvSpPr>
            <p:cNvPr id="7079" name="Google Shape;7079;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2" name="Google Shape;7082;p82"/>
          <p:cNvGrpSpPr/>
          <p:nvPr/>
        </p:nvGrpSpPr>
        <p:grpSpPr>
          <a:xfrm>
            <a:off x="5918879" y="3951792"/>
            <a:ext cx="339253" cy="339253"/>
            <a:chOff x="899850" y="4992125"/>
            <a:chExt cx="481825" cy="481825"/>
          </a:xfrm>
        </p:grpSpPr>
        <p:sp>
          <p:nvSpPr>
            <p:cNvPr id="7083" name="Google Shape;7083;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5" name="Google Shape;7085;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6" name="Google Shape;7086;p82"/>
          <p:cNvGrpSpPr/>
          <p:nvPr/>
        </p:nvGrpSpPr>
        <p:grpSpPr>
          <a:xfrm>
            <a:off x="5461708" y="3951792"/>
            <a:ext cx="339253" cy="339253"/>
            <a:chOff x="1492675" y="4992125"/>
            <a:chExt cx="481825" cy="481825"/>
          </a:xfrm>
        </p:grpSpPr>
        <p:sp>
          <p:nvSpPr>
            <p:cNvPr id="7087" name="Google Shape;7087;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8" name="Google Shape;7088;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9" name="Google Shape;7089;p82"/>
          <p:cNvGrpSpPr/>
          <p:nvPr/>
        </p:nvGrpSpPr>
        <p:grpSpPr>
          <a:xfrm>
            <a:off x="5004462" y="3951792"/>
            <a:ext cx="339253" cy="339253"/>
            <a:chOff x="2085525" y="4992125"/>
            <a:chExt cx="481825" cy="481825"/>
          </a:xfrm>
        </p:grpSpPr>
        <p:sp>
          <p:nvSpPr>
            <p:cNvPr id="7090" name="Google Shape;7090;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1" name="Google Shape;7091;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2" name="Google Shape;7092;p82"/>
          <p:cNvGrpSpPr/>
          <p:nvPr/>
        </p:nvGrpSpPr>
        <p:grpSpPr>
          <a:xfrm>
            <a:off x="6833221" y="3951792"/>
            <a:ext cx="339253" cy="339253"/>
            <a:chOff x="2678350" y="4992125"/>
            <a:chExt cx="481825" cy="481825"/>
          </a:xfrm>
        </p:grpSpPr>
        <p:sp>
          <p:nvSpPr>
            <p:cNvPr id="7093" name="Google Shape;7093;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5" name="Google Shape;7095;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6" name="Google Shape;7096;p82"/>
          <p:cNvGrpSpPr/>
          <p:nvPr/>
        </p:nvGrpSpPr>
        <p:grpSpPr>
          <a:xfrm>
            <a:off x="4628816" y="3951792"/>
            <a:ext cx="339253" cy="339253"/>
            <a:chOff x="3271200" y="4992125"/>
            <a:chExt cx="481825" cy="481825"/>
          </a:xfrm>
        </p:grpSpPr>
        <p:sp>
          <p:nvSpPr>
            <p:cNvPr id="7097" name="Google Shape;7097;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9" name="Google Shape;7099;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0" name="Google Shape;7100;p82"/>
          <p:cNvGrpSpPr/>
          <p:nvPr/>
        </p:nvGrpSpPr>
        <p:grpSpPr>
          <a:xfrm>
            <a:off x="7290263" y="3952822"/>
            <a:ext cx="339411" cy="337193"/>
            <a:chOff x="3863900" y="4993625"/>
            <a:chExt cx="482050" cy="478900"/>
          </a:xfrm>
        </p:grpSpPr>
        <p:sp>
          <p:nvSpPr>
            <p:cNvPr id="7101" name="Google Shape;7101;p8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2" name="Google Shape;7102;p8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8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8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5" name="Google Shape;7105;p82"/>
          <p:cNvGrpSpPr/>
          <p:nvPr/>
        </p:nvGrpSpPr>
        <p:grpSpPr>
          <a:xfrm>
            <a:off x="7747437" y="3952822"/>
            <a:ext cx="339411" cy="337193"/>
            <a:chOff x="4456725" y="4993625"/>
            <a:chExt cx="482050" cy="478900"/>
          </a:xfrm>
        </p:grpSpPr>
        <p:sp>
          <p:nvSpPr>
            <p:cNvPr id="7106" name="Google Shape;7106;p8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7" name="Google Shape;7107;p8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8" name="Google Shape;7108;p8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9" name="Google Shape;7109;p8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0" name="Google Shape;7110;p82"/>
          <p:cNvGrpSpPr/>
          <p:nvPr/>
        </p:nvGrpSpPr>
        <p:grpSpPr>
          <a:xfrm>
            <a:off x="6376030" y="3952813"/>
            <a:ext cx="339411" cy="337211"/>
            <a:chOff x="5049575" y="4993600"/>
            <a:chExt cx="482050" cy="478925"/>
          </a:xfrm>
        </p:grpSpPr>
        <p:sp>
          <p:nvSpPr>
            <p:cNvPr id="7111" name="Google Shape;7111;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3" name="Google Shape;7113;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4" name="Google Shape;7114;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15" name="Google Shape;7115;p82"/>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116" name="Google Shape;7116;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20" name="Shape 7120"/>
        <p:cNvGrpSpPr/>
        <p:nvPr/>
      </p:nvGrpSpPr>
      <p:grpSpPr>
        <a:xfrm>
          <a:off x="0" y="0"/>
          <a:ext cx="0" cy="0"/>
          <a:chOff x="0" y="0"/>
          <a:chExt cx="0" cy="0"/>
        </a:xfrm>
      </p:grpSpPr>
      <p:grpSp>
        <p:nvGrpSpPr>
          <p:cNvPr id="7121" name="Google Shape;7121;p83"/>
          <p:cNvGrpSpPr/>
          <p:nvPr/>
        </p:nvGrpSpPr>
        <p:grpSpPr>
          <a:xfrm>
            <a:off x="876361" y="1308054"/>
            <a:ext cx="322099" cy="370529"/>
            <a:chOff x="-42971725" y="3217825"/>
            <a:chExt cx="275675" cy="317125"/>
          </a:xfrm>
        </p:grpSpPr>
        <p:sp>
          <p:nvSpPr>
            <p:cNvPr id="7122" name="Google Shape;7122;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3"/>
          <p:cNvGrpSpPr/>
          <p:nvPr/>
        </p:nvGrpSpPr>
        <p:grpSpPr>
          <a:xfrm>
            <a:off x="848276" y="1776710"/>
            <a:ext cx="378270" cy="337551"/>
            <a:chOff x="-42996150" y="3612600"/>
            <a:chExt cx="323750" cy="288900"/>
          </a:xfrm>
        </p:grpSpPr>
        <p:sp>
          <p:nvSpPr>
            <p:cNvPr id="7126" name="Google Shape;7126;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3"/>
          <p:cNvGrpSpPr/>
          <p:nvPr/>
        </p:nvGrpSpPr>
        <p:grpSpPr>
          <a:xfrm>
            <a:off x="851036" y="2186080"/>
            <a:ext cx="372749" cy="370909"/>
            <a:chOff x="-42994575" y="3950300"/>
            <a:chExt cx="319025" cy="317450"/>
          </a:xfrm>
        </p:grpSpPr>
        <p:sp>
          <p:nvSpPr>
            <p:cNvPr id="7130" name="Google Shape;7130;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83"/>
          <p:cNvGrpSpPr/>
          <p:nvPr/>
        </p:nvGrpSpPr>
        <p:grpSpPr>
          <a:xfrm>
            <a:off x="3004431" y="1332912"/>
            <a:ext cx="371785" cy="370879"/>
            <a:chOff x="-41111350" y="3239100"/>
            <a:chExt cx="318200" cy="317425"/>
          </a:xfrm>
        </p:grpSpPr>
        <p:sp>
          <p:nvSpPr>
            <p:cNvPr id="7134" name="Google Shape;7134;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3"/>
          <p:cNvGrpSpPr/>
          <p:nvPr/>
        </p:nvGrpSpPr>
        <p:grpSpPr>
          <a:xfrm>
            <a:off x="3000751" y="1768444"/>
            <a:ext cx="379146" cy="370967"/>
            <a:chOff x="-41117650" y="3605525"/>
            <a:chExt cx="324500" cy="317500"/>
          </a:xfrm>
        </p:grpSpPr>
        <p:sp>
          <p:nvSpPr>
            <p:cNvPr id="7139" name="Google Shape;7139;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2" name="Google Shape;7142;p83"/>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3" name="Google Shape;7143;p83"/>
          <p:cNvGrpSpPr/>
          <p:nvPr/>
        </p:nvGrpSpPr>
        <p:grpSpPr>
          <a:xfrm>
            <a:off x="1827005" y="2659967"/>
            <a:ext cx="216271" cy="371814"/>
            <a:chOff x="-39205300" y="3220175"/>
            <a:chExt cx="185100" cy="318225"/>
          </a:xfrm>
        </p:grpSpPr>
        <p:sp>
          <p:nvSpPr>
            <p:cNvPr id="7144" name="Google Shape;7144;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3"/>
          <p:cNvGrpSpPr/>
          <p:nvPr/>
        </p:nvGrpSpPr>
        <p:grpSpPr>
          <a:xfrm>
            <a:off x="1792533" y="3120038"/>
            <a:ext cx="300016" cy="369273"/>
            <a:chOff x="-39248625" y="3588600"/>
            <a:chExt cx="256775" cy="316050"/>
          </a:xfrm>
        </p:grpSpPr>
        <p:sp>
          <p:nvSpPr>
            <p:cNvPr id="7147" name="Google Shape;7147;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9" name="Google Shape;7149;p83"/>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3"/>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1" name="Google Shape;7151;p83"/>
          <p:cNvGrpSpPr/>
          <p:nvPr/>
        </p:nvGrpSpPr>
        <p:grpSpPr>
          <a:xfrm>
            <a:off x="1243246" y="1308054"/>
            <a:ext cx="429504" cy="370879"/>
            <a:chOff x="-42651700" y="3217825"/>
            <a:chExt cx="367600" cy="317425"/>
          </a:xfrm>
        </p:grpSpPr>
        <p:sp>
          <p:nvSpPr>
            <p:cNvPr id="7152" name="Google Shape;7152;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83"/>
          <p:cNvGrpSpPr/>
          <p:nvPr/>
        </p:nvGrpSpPr>
        <p:grpSpPr>
          <a:xfrm>
            <a:off x="1278678" y="1747704"/>
            <a:ext cx="358640" cy="363226"/>
            <a:chOff x="-42617300" y="3587775"/>
            <a:chExt cx="306950" cy="310875"/>
          </a:xfrm>
        </p:grpSpPr>
        <p:sp>
          <p:nvSpPr>
            <p:cNvPr id="7157" name="Google Shape;7157;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9" name="Google Shape;7159;p83"/>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0" name="Google Shape;7160;p83"/>
          <p:cNvGrpSpPr/>
          <p:nvPr/>
        </p:nvGrpSpPr>
        <p:grpSpPr>
          <a:xfrm>
            <a:off x="3450506" y="1332445"/>
            <a:ext cx="376926" cy="370324"/>
            <a:chOff x="-40748275" y="3238700"/>
            <a:chExt cx="322600" cy="316950"/>
          </a:xfrm>
        </p:grpSpPr>
        <p:sp>
          <p:nvSpPr>
            <p:cNvPr id="7161" name="Google Shape;7161;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3"/>
          <p:cNvGrpSpPr/>
          <p:nvPr/>
        </p:nvGrpSpPr>
        <p:grpSpPr>
          <a:xfrm>
            <a:off x="3453062" y="1800429"/>
            <a:ext cx="371814" cy="338690"/>
            <a:chOff x="-40745125" y="3632900"/>
            <a:chExt cx="318225" cy="289875"/>
          </a:xfrm>
        </p:grpSpPr>
        <p:sp>
          <p:nvSpPr>
            <p:cNvPr id="7168" name="Google Shape;7168;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3"/>
          <p:cNvGrpSpPr/>
          <p:nvPr/>
        </p:nvGrpSpPr>
        <p:grpSpPr>
          <a:xfrm>
            <a:off x="3457209" y="2211639"/>
            <a:ext cx="363518" cy="370178"/>
            <a:chOff x="-40742750" y="3972175"/>
            <a:chExt cx="311125" cy="316825"/>
          </a:xfrm>
        </p:grpSpPr>
        <p:sp>
          <p:nvSpPr>
            <p:cNvPr id="7176" name="Google Shape;7176;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83"/>
          <p:cNvGrpSpPr/>
          <p:nvPr/>
        </p:nvGrpSpPr>
        <p:grpSpPr>
          <a:xfrm>
            <a:off x="2239871" y="2661807"/>
            <a:ext cx="266892" cy="369974"/>
            <a:chOff x="-38860325" y="3221750"/>
            <a:chExt cx="228425" cy="316650"/>
          </a:xfrm>
        </p:grpSpPr>
        <p:sp>
          <p:nvSpPr>
            <p:cNvPr id="7179" name="Google Shape;7179;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3"/>
          <p:cNvGrpSpPr/>
          <p:nvPr/>
        </p:nvGrpSpPr>
        <p:grpSpPr>
          <a:xfrm>
            <a:off x="2190678" y="3123864"/>
            <a:ext cx="380081" cy="367111"/>
            <a:chOff x="-38905225" y="3591875"/>
            <a:chExt cx="325300" cy="314200"/>
          </a:xfrm>
        </p:grpSpPr>
        <p:sp>
          <p:nvSpPr>
            <p:cNvPr id="7184" name="Google Shape;7184;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7" name="Google Shape;7187;p83"/>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8" name="Google Shape;7188;p83"/>
          <p:cNvGrpSpPr/>
          <p:nvPr/>
        </p:nvGrpSpPr>
        <p:grpSpPr>
          <a:xfrm>
            <a:off x="3997427" y="3108944"/>
            <a:ext cx="290815" cy="369740"/>
            <a:chOff x="-37370925" y="3579105"/>
            <a:chExt cx="248900" cy="316450"/>
          </a:xfrm>
        </p:grpSpPr>
        <p:sp>
          <p:nvSpPr>
            <p:cNvPr id="7189" name="Google Shape;7189;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1" name="Google Shape;7191;p83"/>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3"/>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3" name="Google Shape;7193;p83"/>
          <p:cNvGrpSpPr/>
          <p:nvPr/>
        </p:nvGrpSpPr>
        <p:grpSpPr>
          <a:xfrm>
            <a:off x="1690803" y="2187015"/>
            <a:ext cx="371814" cy="369974"/>
            <a:chOff x="-42259725" y="3951100"/>
            <a:chExt cx="318225" cy="316650"/>
          </a:xfrm>
        </p:grpSpPr>
        <p:sp>
          <p:nvSpPr>
            <p:cNvPr id="7194" name="Google Shape;7194;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3"/>
          <p:cNvGrpSpPr/>
          <p:nvPr/>
        </p:nvGrpSpPr>
        <p:grpSpPr>
          <a:xfrm>
            <a:off x="3889164" y="1366036"/>
            <a:ext cx="370879" cy="337755"/>
            <a:chOff x="-40378075" y="3267450"/>
            <a:chExt cx="317425" cy="289075"/>
          </a:xfrm>
        </p:grpSpPr>
        <p:sp>
          <p:nvSpPr>
            <p:cNvPr id="7197" name="Google Shape;7197;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83"/>
          <p:cNvGrpSpPr/>
          <p:nvPr/>
        </p:nvGrpSpPr>
        <p:grpSpPr>
          <a:xfrm>
            <a:off x="3892830" y="1767304"/>
            <a:ext cx="363548" cy="369974"/>
            <a:chOff x="-40372575" y="3604550"/>
            <a:chExt cx="311150" cy="316650"/>
          </a:xfrm>
        </p:grpSpPr>
        <p:sp>
          <p:nvSpPr>
            <p:cNvPr id="7202" name="Google Shape;7202;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5" name="Google Shape;7205;p83"/>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6" name="Google Shape;7206;p83"/>
          <p:cNvGrpSpPr/>
          <p:nvPr/>
        </p:nvGrpSpPr>
        <p:grpSpPr>
          <a:xfrm>
            <a:off x="2616780" y="2659967"/>
            <a:ext cx="399038" cy="372165"/>
            <a:chOff x="-38542250" y="3220175"/>
            <a:chExt cx="341525" cy="318525"/>
          </a:xfrm>
        </p:grpSpPr>
        <p:sp>
          <p:nvSpPr>
            <p:cNvPr id="7207" name="Google Shape;7207;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3"/>
          <p:cNvGrpSpPr/>
          <p:nvPr/>
        </p:nvGrpSpPr>
        <p:grpSpPr>
          <a:xfrm>
            <a:off x="2638712" y="3119337"/>
            <a:ext cx="369974" cy="369068"/>
            <a:chOff x="-38537400" y="3588000"/>
            <a:chExt cx="316650" cy="315875"/>
          </a:xfrm>
        </p:grpSpPr>
        <p:sp>
          <p:nvSpPr>
            <p:cNvPr id="7211" name="Google Shape;7211;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3"/>
          <p:cNvGrpSpPr/>
          <p:nvPr/>
        </p:nvGrpSpPr>
        <p:grpSpPr>
          <a:xfrm>
            <a:off x="2637792" y="3576866"/>
            <a:ext cx="371814" cy="369974"/>
            <a:chOff x="-38538975" y="3954250"/>
            <a:chExt cx="318225" cy="316650"/>
          </a:xfrm>
        </p:grpSpPr>
        <p:sp>
          <p:nvSpPr>
            <p:cNvPr id="7216" name="Google Shape;7216;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3"/>
          <p:cNvGrpSpPr/>
          <p:nvPr/>
        </p:nvGrpSpPr>
        <p:grpSpPr>
          <a:xfrm>
            <a:off x="3955104" y="3571793"/>
            <a:ext cx="375465" cy="371814"/>
            <a:chOff x="-37385100" y="3949908"/>
            <a:chExt cx="321350" cy="318225"/>
          </a:xfrm>
        </p:grpSpPr>
        <p:sp>
          <p:nvSpPr>
            <p:cNvPr id="7219" name="Google Shape;7219;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83"/>
          <p:cNvGrpSpPr/>
          <p:nvPr/>
        </p:nvGrpSpPr>
        <p:grpSpPr>
          <a:xfrm>
            <a:off x="2130763" y="1307353"/>
            <a:ext cx="370909" cy="370675"/>
            <a:chOff x="-41895050" y="3217225"/>
            <a:chExt cx="317450" cy="317250"/>
          </a:xfrm>
        </p:grpSpPr>
        <p:sp>
          <p:nvSpPr>
            <p:cNvPr id="7222" name="Google Shape;7222;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83"/>
          <p:cNvGrpSpPr/>
          <p:nvPr/>
        </p:nvGrpSpPr>
        <p:grpSpPr>
          <a:xfrm>
            <a:off x="2130310" y="1744287"/>
            <a:ext cx="371814" cy="369974"/>
            <a:chOff x="-41893475" y="3584850"/>
            <a:chExt cx="318225" cy="316650"/>
          </a:xfrm>
        </p:grpSpPr>
        <p:sp>
          <p:nvSpPr>
            <p:cNvPr id="7228" name="Google Shape;7228;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2" name="Google Shape;7232;p83"/>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3"/>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4" name="Google Shape;7234;p83"/>
          <p:cNvGrpSpPr/>
          <p:nvPr/>
        </p:nvGrpSpPr>
        <p:grpSpPr>
          <a:xfrm>
            <a:off x="900338" y="3139579"/>
            <a:ext cx="337522" cy="370909"/>
            <a:chOff x="-39998250" y="3605325"/>
            <a:chExt cx="288875" cy="317450"/>
          </a:xfrm>
        </p:grpSpPr>
        <p:sp>
          <p:nvSpPr>
            <p:cNvPr id="7235" name="Google Shape;7235;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83"/>
          <p:cNvGrpSpPr/>
          <p:nvPr/>
        </p:nvGrpSpPr>
        <p:grpSpPr>
          <a:xfrm>
            <a:off x="884112" y="3598043"/>
            <a:ext cx="369974" cy="369945"/>
            <a:chOff x="-40011050" y="3972375"/>
            <a:chExt cx="316650" cy="316625"/>
          </a:xfrm>
        </p:grpSpPr>
        <p:sp>
          <p:nvSpPr>
            <p:cNvPr id="7238" name="Google Shape;7238;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83"/>
          <p:cNvGrpSpPr/>
          <p:nvPr/>
        </p:nvGrpSpPr>
        <p:grpSpPr>
          <a:xfrm>
            <a:off x="3116043" y="2662742"/>
            <a:ext cx="266921" cy="369039"/>
            <a:chOff x="-38129425" y="3222550"/>
            <a:chExt cx="228450" cy="315850"/>
          </a:xfrm>
        </p:grpSpPr>
        <p:sp>
          <p:nvSpPr>
            <p:cNvPr id="7241" name="Google Shape;7241;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83"/>
          <p:cNvGrpSpPr/>
          <p:nvPr/>
        </p:nvGrpSpPr>
        <p:grpSpPr>
          <a:xfrm>
            <a:off x="3071012" y="3119337"/>
            <a:ext cx="371785" cy="369974"/>
            <a:chOff x="-38172725" y="3588000"/>
            <a:chExt cx="318200" cy="316650"/>
          </a:xfrm>
        </p:grpSpPr>
        <p:sp>
          <p:nvSpPr>
            <p:cNvPr id="7244" name="Google Shape;7244;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3"/>
          <p:cNvGrpSpPr/>
          <p:nvPr/>
        </p:nvGrpSpPr>
        <p:grpSpPr>
          <a:xfrm>
            <a:off x="3146914" y="3577772"/>
            <a:ext cx="219981" cy="369974"/>
            <a:chOff x="-38109725" y="3955025"/>
            <a:chExt cx="188275" cy="316650"/>
          </a:xfrm>
        </p:grpSpPr>
        <p:sp>
          <p:nvSpPr>
            <p:cNvPr id="7253" name="Google Shape;7253;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5" name="Google Shape;7255;p83"/>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6" name="Google Shape;7256;p83"/>
          <p:cNvGrpSpPr/>
          <p:nvPr/>
        </p:nvGrpSpPr>
        <p:grpSpPr>
          <a:xfrm>
            <a:off x="2562313" y="1309193"/>
            <a:ext cx="373654" cy="369068"/>
            <a:chOff x="-41530375" y="3218800"/>
            <a:chExt cx="319800" cy="315875"/>
          </a:xfrm>
        </p:grpSpPr>
        <p:sp>
          <p:nvSpPr>
            <p:cNvPr id="7257" name="Google Shape;7257;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3"/>
          <p:cNvGrpSpPr/>
          <p:nvPr/>
        </p:nvGrpSpPr>
        <p:grpSpPr>
          <a:xfrm>
            <a:off x="2564607" y="1824351"/>
            <a:ext cx="369068" cy="289004"/>
            <a:chOff x="-41526450" y="3653375"/>
            <a:chExt cx="315875" cy="247350"/>
          </a:xfrm>
        </p:grpSpPr>
        <p:sp>
          <p:nvSpPr>
            <p:cNvPr id="7260" name="Google Shape;7260;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3"/>
          <p:cNvGrpSpPr/>
          <p:nvPr/>
        </p:nvGrpSpPr>
        <p:grpSpPr>
          <a:xfrm>
            <a:off x="2565994" y="2187015"/>
            <a:ext cx="366293" cy="369974"/>
            <a:chOff x="-41526450" y="3951100"/>
            <a:chExt cx="313500" cy="316650"/>
          </a:xfrm>
        </p:grpSpPr>
        <p:sp>
          <p:nvSpPr>
            <p:cNvPr id="7263" name="Google Shape;7263;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3"/>
          <p:cNvGrpSpPr/>
          <p:nvPr/>
        </p:nvGrpSpPr>
        <p:grpSpPr>
          <a:xfrm>
            <a:off x="1331249" y="2681144"/>
            <a:ext cx="339595" cy="371814"/>
            <a:chOff x="-39625900" y="3238300"/>
            <a:chExt cx="290650" cy="318225"/>
          </a:xfrm>
        </p:grpSpPr>
        <p:sp>
          <p:nvSpPr>
            <p:cNvPr id="7267" name="Google Shape;7267;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9" name="Google Shape;7269;p83"/>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0" name="Google Shape;7270;p83"/>
          <p:cNvGrpSpPr/>
          <p:nvPr/>
        </p:nvGrpSpPr>
        <p:grpSpPr>
          <a:xfrm>
            <a:off x="1325300" y="3597605"/>
            <a:ext cx="366293" cy="370441"/>
            <a:chOff x="-39647175" y="3972000"/>
            <a:chExt cx="313500" cy="317050"/>
          </a:xfrm>
        </p:grpSpPr>
        <p:sp>
          <p:nvSpPr>
            <p:cNvPr id="7271" name="Google Shape;7271;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83"/>
          <p:cNvGrpSpPr/>
          <p:nvPr/>
        </p:nvGrpSpPr>
        <p:grpSpPr>
          <a:xfrm>
            <a:off x="3494427" y="2661603"/>
            <a:ext cx="375495" cy="370879"/>
            <a:chOff x="-37808850" y="3221575"/>
            <a:chExt cx="321375" cy="317425"/>
          </a:xfrm>
        </p:grpSpPr>
        <p:sp>
          <p:nvSpPr>
            <p:cNvPr id="7275" name="Google Shape;7275;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83"/>
          <p:cNvGrpSpPr/>
          <p:nvPr/>
        </p:nvGrpSpPr>
        <p:grpSpPr>
          <a:xfrm>
            <a:off x="3503201" y="3183634"/>
            <a:ext cx="372749" cy="241158"/>
            <a:chOff x="-37806500" y="3643030"/>
            <a:chExt cx="319025" cy="206400"/>
          </a:xfrm>
        </p:grpSpPr>
        <p:sp>
          <p:nvSpPr>
            <p:cNvPr id="7278" name="Google Shape;7278;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83"/>
          <p:cNvGrpSpPr/>
          <p:nvPr/>
        </p:nvGrpSpPr>
        <p:grpSpPr>
          <a:xfrm>
            <a:off x="3505508" y="3575931"/>
            <a:ext cx="368134" cy="371814"/>
            <a:chOff x="-37804925" y="3953450"/>
            <a:chExt cx="315075" cy="318225"/>
          </a:xfrm>
        </p:grpSpPr>
        <p:sp>
          <p:nvSpPr>
            <p:cNvPr id="7281" name="Google Shape;7281;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4" name="Google Shape;7284;p83"/>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5" name="Google Shape;7285;p83"/>
          <p:cNvGrpSpPr/>
          <p:nvPr/>
        </p:nvGrpSpPr>
        <p:grpSpPr>
          <a:xfrm>
            <a:off x="4860977" y="1328538"/>
            <a:ext cx="355663" cy="308725"/>
            <a:chOff x="-28462125" y="3199700"/>
            <a:chExt cx="298550" cy="259150"/>
          </a:xfrm>
        </p:grpSpPr>
        <p:sp>
          <p:nvSpPr>
            <p:cNvPr id="7286" name="Google Shape;7286;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83"/>
          <p:cNvGrpSpPr/>
          <p:nvPr/>
        </p:nvGrpSpPr>
        <p:grpSpPr>
          <a:xfrm>
            <a:off x="4861930" y="1763228"/>
            <a:ext cx="353757" cy="352833"/>
            <a:chOff x="-28461325" y="3545475"/>
            <a:chExt cx="296950" cy="296175"/>
          </a:xfrm>
        </p:grpSpPr>
        <p:sp>
          <p:nvSpPr>
            <p:cNvPr id="7290" name="Google Shape;7290;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83"/>
          <p:cNvGrpSpPr/>
          <p:nvPr/>
        </p:nvGrpSpPr>
        <p:grpSpPr>
          <a:xfrm>
            <a:off x="4858162" y="2213272"/>
            <a:ext cx="361292" cy="352803"/>
            <a:chOff x="-28463700" y="3914875"/>
            <a:chExt cx="303275" cy="296150"/>
          </a:xfrm>
        </p:grpSpPr>
        <p:sp>
          <p:nvSpPr>
            <p:cNvPr id="7297" name="Google Shape;7297;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3"/>
          <p:cNvGrpSpPr/>
          <p:nvPr/>
        </p:nvGrpSpPr>
        <p:grpSpPr>
          <a:xfrm>
            <a:off x="7092947" y="1369355"/>
            <a:ext cx="351880" cy="227092"/>
            <a:chOff x="-26573400" y="3224125"/>
            <a:chExt cx="295375" cy="190625"/>
          </a:xfrm>
        </p:grpSpPr>
        <p:sp>
          <p:nvSpPr>
            <p:cNvPr id="7300" name="Google Shape;7300;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3"/>
          <p:cNvGrpSpPr/>
          <p:nvPr/>
        </p:nvGrpSpPr>
        <p:grpSpPr>
          <a:xfrm>
            <a:off x="7092947" y="1763690"/>
            <a:ext cx="351880" cy="351910"/>
            <a:chOff x="-26573400" y="3546250"/>
            <a:chExt cx="295375" cy="295400"/>
          </a:xfrm>
        </p:grpSpPr>
        <p:sp>
          <p:nvSpPr>
            <p:cNvPr id="7303" name="Google Shape;7303;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83"/>
          <p:cNvGrpSpPr/>
          <p:nvPr/>
        </p:nvGrpSpPr>
        <p:grpSpPr>
          <a:xfrm>
            <a:off x="7081228" y="2213599"/>
            <a:ext cx="375319" cy="352148"/>
            <a:chOff x="-26583625" y="3917025"/>
            <a:chExt cx="315050" cy="295600"/>
          </a:xfrm>
        </p:grpSpPr>
        <p:sp>
          <p:nvSpPr>
            <p:cNvPr id="7309" name="Google Shape;7309;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3" name="Google Shape;7313;p83"/>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83"/>
          <p:cNvGrpSpPr/>
          <p:nvPr/>
        </p:nvGrpSpPr>
        <p:grpSpPr>
          <a:xfrm>
            <a:off x="5779742" y="3172629"/>
            <a:ext cx="289039" cy="352833"/>
            <a:chOff x="-24694925" y="3518700"/>
            <a:chExt cx="242625" cy="296175"/>
          </a:xfrm>
        </p:grpSpPr>
        <p:sp>
          <p:nvSpPr>
            <p:cNvPr id="7315" name="Google Shape;7315;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3"/>
          <p:cNvGrpSpPr/>
          <p:nvPr/>
        </p:nvGrpSpPr>
        <p:grpSpPr>
          <a:xfrm>
            <a:off x="5779280" y="3622657"/>
            <a:ext cx="289962" cy="352833"/>
            <a:chOff x="-24709100" y="3888875"/>
            <a:chExt cx="243400" cy="296175"/>
          </a:xfrm>
        </p:grpSpPr>
        <p:sp>
          <p:nvSpPr>
            <p:cNvPr id="7320" name="Google Shape;7320;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3"/>
          <p:cNvGrpSpPr/>
          <p:nvPr/>
        </p:nvGrpSpPr>
        <p:grpSpPr>
          <a:xfrm>
            <a:off x="7979280" y="2695320"/>
            <a:ext cx="356556" cy="349557"/>
            <a:chOff x="-22863675" y="3131775"/>
            <a:chExt cx="299300" cy="293425"/>
          </a:xfrm>
        </p:grpSpPr>
        <p:sp>
          <p:nvSpPr>
            <p:cNvPr id="7324" name="Google Shape;7324;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3"/>
          <p:cNvGrpSpPr/>
          <p:nvPr/>
        </p:nvGrpSpPr>
        <p:grpSpPr>
          <a:xfrm>
            <a:off x="5322144" y="1306499"/>
            <a:ext cx="310602" cy="352803"/>
            <a:chOff x="-28069875" y="3175300"/>
            <a:chExt cx="260725" cy="296150"/>
          </a:xfrm>
        </p:grpSpPr>
        <p:sp>
          <p:nvSpPr>
            <p:cNvPr id="7328" name="Google Shape;7328;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83"/>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8" name="Google Shape;7338;p83"/>
          <p:cNvGrpSpPr/>
          <p:nvPr/>
        </p:nvGrpSpPr>
        <p:grpSpPr>
          <a:xfrm>
            <a:off x="5363423" y="2213733"/>
            <a:ext cx="228045" cy="351880"/>
            <a:chOff x="-28032075" y="3916450"/>
            <a:chExt cx="191425" cy="295375"/>
          </a:xfrm>
        </p:grpSpPr>
        <p:sp>
          <p:nvSpPr>
            <p:cNvPr id="7339" name="Google Shape;7339;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83"/>
          <p:cNvGrpSpPr/>
          <p:nvPr/>
        </p:nvGrpSpPr>
        <p:grpSpPr>
          <a:xfrm>
            <a:off x="7528769" y="1306484"/>
            <a:ext cx="352833" cy="352833"/>
            <a:chOff x="-26201650" y="3176075"/>
            <a:chExt cx="296175" cy="296175"/>
          </a:xfrm>
        </p:grpSpPr>
        <p:sp>
          <p:nvSpPr>
            <p:cNvPr id="7343" name="Google Shape;7343;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83"/>
          <p:cNvGrpSpPr/>
          <p:nvPr/>
        </p:nvGrpSpPr>
        <p:grpSpPr>
          <a:xfrm>
            <a:off x="7528293" y="1763705"/>
            <a:ext cx="353786" cy="351880"/>
            <a:chOff x="-26204800" y="3547050"/>
            <a:chExt cx="296975" cy="295375"/>
          </a:xfrm>
        </p:grpSpPr>
        <p:sp>
          <p:nvSpPr>
            <p:cNvPr id="7346" name="Google Shape;7346;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8" name="Google Shape;7348;p83"/>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9" name="Google Shape;7349;p83"/>
          <p:cNvGrpSpPr/>
          <p:nvPr/>
        </p:nvGrpSpPr>
        <p:grpSpPr>
          <a:xfrm>
            <a:off x="6199548" y="2693683"/>
            <a:ext cx="345328" cy="352833"/>
            <a:chOff x="-24353875" y="3147725"/>
            <a:chExt cx="289875" cy="296175"/>
          </a:xfrm>
        </p:grpSpPr>
        <p:sp>
          <p:nvSpPr>
            <p:cNvPr id="7350" name="Google Shape;7350;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3"/>
          <p:cNvGrpSpPr/>
          <p:nvPr/>
        </p:nvGrpSpPr>
        <p:grpSpPr>
          <a:xfrm>
            <a:off x="6207530" y="3173090"/>
            <a:ext cx="329365" cy="351910"/>
            <a:chOff x="-24344425" y="3519475"/>
            <a:chExt cx="276475" cy="295400"/>
          </a:xfrm>
        </p:grpSpPr>
        <p:sp>
          <p:nvSpPr>
            <p:cNvPr id="7353" name="Google Shape;7353;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3"/>
          <p:cNvGrpSpPr/>
          <p:nvPr/>
        </p:nvGrpSpPr>
        <p:grpSpPr>
          <a:xfrm>
            <a:off x="6197210" y="3625010"/>
            <a:ext cx="350004" cy="348128"/>
            <a:chOff x="-24353075" y="3891250"/>
            <a:chExt cx="293800" cy="292225"/>
          </a:xfrm>
        </p:grpSpPr>
        <p:sp>
          <p:nvSpPr>
            <p:cNvPr id="7356" name="Google Shape;7356;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3"/>
          <p:cNvGrpSpPr/>
          <p:nvPr/>
        </p:nvGrpSpPr>
        <p:grpSpPr>
          <a:xfrm>
            <a:off x="7980681" y="3173313"/>
            <a:ext cx="353757" cy="351463"/>
            <a:chOff x="-22845575" y="3504075"/>
            <a:chExt cx="296950" cy="295025"/>
          </a:xfrm>
        </p:grpSpPr>
        <p:sp>
          <p:nvSpPr>
            <p:cNvPr id="7359" name="Google Shape;7359;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3"/>
          <p:cNvGrpSpPr/>
          <p:nvPr/>
        </p:nvGrpSpPr>
        <p:grpSpPr>
          <a:xfrm>
            <a:off x="5773862" y="1306961"/>
            <a:ext cx="299344" cy="351880"/>
            <a:chOff x="-27691025" y="3175300"/>
            <a:chExt cx="251275" cy="295375"/>
          </a:xfrm>
        </p:grpSpPr>
        <p:sp>
          <p:nvSpPr>
            <p:cNvPr id="7362" name="Google Shape;7362;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3"/>
          <p:cNvGrpSpPr/>
          <p:nvPr/>
        </p:nvGrpSpPr>
        <p:grpSpPr>
          <a:xfrm>
            <a:off x="5746179" y="1825637"/>
            <a:ext cx="354710" cy="228015"/>
            <a:chOff x="-27721750" y="3598250"/>
            <a:chExt cx="297750" cy="191400"/>
          </a:xfrm>
        </p:grpSpPr>
        <p:sp>
          <p:nvSpPr>
            <p:cNvPr id="7367" name="Google Shape;7367;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83"/>
          <p:cNvGrpSpPr/>
          <p:nvPr/>
        </p:nvGrpSpPr>
        <p:grpSpPr>
          <a:xfrm>
            <a:off x="5747579" y="2219183"/>
            <a:ext cx="351910" cy="340980"/>
            <a:chOff x="-27719400" y="3925600"/>
            <a:chExt cx="295400" cy="286225"/>
          </a:xfrm>
        </p:grpSpPr>
        <p:sp>
          <p:nvSpPr>
            <p:cNvPr id="7370" name="Google Shape;7370;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3"/>
          <p:cNvGrpSpPr/>
          <p:nvPr/>
        </p:nvGrpSpPr>
        <p:grpSpPr>
          <a:xfrm>
            <a:off x="7968851" y="1306023"/>
            <a:ext cx="353757" cy="353757"/>
            <a:chOff x="-25834600" y="3176875"/>
            <a:chExt cx="296950" cy="296950"/>
          </a:xfrm>
        </p:grpSpPr>
        <p:sp>
          <p:nvSpPr>
            <p:cNvPr id="7373" name="Google Shape;7373;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3"/>
          <p:cNvGrpSpPr/>
          <p:nvPr/>
        </p:nvGrpSpPr>
        <p:grpSpPr>
          <a:xfrm>
            <a:off x="7968851" y="1774024"/>
            <a:ext cx="353757" cy="331241"/>
            <a:chOff x="-25834600" y="3564375"/>
            <a:chExt cx="296950" cy="278050"/>
          </a:xfrm>
        </p:grpSpPr>
        <p:sp>
          <p:nvSpPr>
            <p:cNvPr id="7379" name="Google Shape;7379;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3"/>
          <p:cNvGrpSpPr/>
          <p:nvPr/>
        </p:nvGrpSpPr>
        <p:grpSpPr>
          <a:xfrm>
            <a:off x="7966974" y="2213376"/>
            <a:ext cx="357509" cy="352595"/>
            <a:chOff x="-25834600" y="3915850"/>
            <a:chExt cx="300100" cy="295975"/>
          </a:xfrm>
        </p:grpSpPr>
        <p:sp>
          <p:nvSpPr>
            <p:cNvPr id="7388" name="Google Shape;7388;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3"/>
          <p:cNvGrpSpPr/>
          <p:nvPr/>
        </p:nvGrpSpPr>
        <p:grpSpPr>
          <a:xfrm>
            <a:off x="6702402" y="2694606"/>
            <a:ext cx="228968" cy="350987"/>
            <a:chOff x="-23930925" y="3149300"/>
            <a:chExt cx="192200" cy="294625"/>
          </a:xfrm>
        </p:grpSpPr>
        <p:sp>
          <p:nvSpPr>
            <p:cNvPr id="7392" name="Google Shape;7392;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3"/>
          <p:cNvGrpSpPr/>
          <p:nvPr/>
        </p:nvGrpSpPr>
        <p:grpSpPr>
          <a:xfrm>
            <a:off x="6659232" y="3173090"/>
            <a:ext cx="315307" cy="351910"/>
            <a:chOff x="-23962425" y="3519475"/>
            <a:chExt cx="264675" cy="295400"/>
          </a:xfrm>
        </p:grpSpPr>
        <p:sp>
          <p:nvSpPr>
            <p:cNvPr id="7397" name="Google Shape;7397;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9" name="Google Shape;7399;p83"/>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0" name="Google Shape;7400;p83"/>
          <p:cNvGrpSpPr/>
          <p:nvPr/>
        </p:nvGrpSpPr>
        <p:grpSpPr>
          <a:xfrm>
            <a:off x="8037908" y="3623134"/>
            <a:ext cx="239302" cy="351880"/>
            <a:chOff x="-22788075" y="3904625"/>
            <a:chExt cx="200875" cy="295375"/>
          </a:xfrm>
        </p:grpSpPr>
        <p:sp>
          <p:nvSpPr>
            <p:cNvPr id="7401" name="Google Shape;7401;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83"/>
          <p:cNvGrpSpPr/>
          <p:nvPr/>
        </p:nvGrpSpPr>
        <p:grpSpPr>
          <a:xfrm>
            <a:off x="6193206" y="1306499"/>
            <a:ext cx="354710" cy="352803"/>
            <a:chOff x="-27351575" y="3175300"/>
            <a:chExt cx="297750" cy="296150"/>
          </a:xfrm>
        </p:grpSpPr>
        <p:sp>
          <p:nvSpPr>
            <p:cNvPr id="7406" name="Google Shape;7406;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3"/>
          <p:cNvGrpSpPr/>
          <p:nvPr/>
        </p:nvGrpSpPr>
        <p:grpSpPr>
          <a:xfrm>
            <a:off x="6235914" y="1763109"/>
            <a:ext cx="269293" cy="353072"/>
            <a:chOff x="-27313750" y="3545275"/>
            <a:chExt cx="226050" cy="296375"/>
          </a:xfrm>
        </p:grpSpPr>
        <p:sp>
          <p:nvSpPr>
            <p:cNvPr id="7411" name="Google Shape;7411;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3"/>
          <p:cNvGrpSpPr/>
          <p:nvPr/>
        </p:nvGrpSpPr>
        <p:grpSpPr>
          <a:xfrm>
            <a:off x="6193206" y="2211380"/>
            <a:ext cx="354710" cy="356586"/>
            <a:chOff x="-27351575" y="3915650"/>
            <a:chExt cx="297750" cy="299325"/>
          </a:xfrm>
        </p:grpSpPr>
        <p:sp>
          <p:nvSpPr>
            <p:cNvPr id="7415" name="Google Shape;7415;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3"/>
          <p:cNvGrpSpPr/>
          <p:nvPr/>
        </p:nvGrpSpPr>
        <p:grpSpPr>
          <a:xfrm>
            <a:off x="4880696" y="2693579"/>
            <a:ext cx="319060" cy="353042"/>
            <a:chOff x="-25445525" y="3175900"/>
            <a:chExt cx="267825" cy="296350"/>
          </a:xfrm>
        </p:grpSpPr>
        <p:sp>
          <p:nvSpPr>
            <p:cNvPr id="7418" name="Google Shape;7418;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3"/>
          <p:cNvGrpSpPr/>
          <p:nvPr/>
        </p:nvGrpSpPr>
        <p:grpSpPr>
          <a:xfrm>
            <a:off x="4862410" y="3183902"/>
            <a:ext cx="355633" cy="330288"/>
            <a:chOff x="-25465200" y="3565175"/>
            <a:chExt cx="298525" cy="277250"/>
          </a:xfrm>
        </p:grpSpPr>
        <p:sp>
          <p:nvSpPr>
            <p:cNvPr id="7422" name="Google Shape;7422;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3"/>
          <p:cNvGrpSpPr/>
          <p:nvPr/>
        </p:nvGrpSpPr>
        <p:grpSpPr>
          <a:xfrm>
            <a:off x="4861948" y="3623432"/>
            <a:ext cx="356556" cy="351285"/>
            <a:chOff x="-25465200" y="3916150"/>
            <a:chExt cx="299300" cy="294875"/>
          </a:xfrm>
        </p:grpSpPr>
        <p:sp>
          <p:nvSpPr>
            <p:cNvPr id="7425" name="Google Shape;7425;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83"/>
          <p:cNvGrpSpPr/>
          <p:nvPr/>
        </p:nvGrpSpPr>
        <p:grpSpPr>
          <a:xfrm>
            <a:off x="7089388" y="2693698"/>
            <a:ext cx="351880" cy="352803"/>
            <a:chOff x="-23615075" y="3148525"/>
            <a:chExt cx="295375" cy="296150"/>
          </a:xfrm>
        </p:grpSpPr>
        <p:sp>
          <p:nvSpPr>
            <p:cNvPr id="7428" name="Google Shape;7428;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2" name="Google Shape;7432;p83"/>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3" name="Google Shape;7433;p83"/>
          <p:cNvGrpSpPr/>
          <p:nvPr/>
        </p:nvGrpSpPr>
        <p:grpSpPr>
          <a:xfrm>
            <a:off x="7088911" y="3632977"/>
            <a:ext cx="352833" cy="332194"/>
            <a:chOff x="-23615075" y="3906200"/>
            <a:chExt cx="296175" cy="278850"/>
          </a:xfrm>
        </p:grpSpPr>
        <p:sp>
          <p:nvSpPr>
            <p:cNvPr id="7434" name="Google Shape;7434;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7" name="Google Shape;7437;p83"/>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8" name="Google Shape;7438;p83"/>
          <p:cNvGrpSpPr/>
          <p:nvPr/>
        </p:nvGrpSpPr>
        <p:grpSpPr>
          <a:xfrm>
            <a:off x="6637880" y="1306618"/>
            <a:ext cx="353757" cy="352565"/>
            <a:chOff x="-26980600" y="3175500"/>
            <a:chExt cx="296950" cy="295950"/>
          </a:xfrm>
        </p:grpSpPr>
        <p:sp>
          <p:nvSpPr>
            <p:cNvPr id="7439" name="Google Shape;7439;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2" name="Google Shape;7442;p83"/>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3" name="Google Shape;7443;p83"/>
          <p:cNvGrpSpPr/>
          <p:nvPr/>
        </p:nvGrpSpPr>
        <p:grpSpPr>
          <a:xfrm>
            <a:off x="6638357" y="2245154"/>
            <a:ext cx="352803" cy="289039"/>
            <a:chOff x="-26981375" y="3951875"/>
            <a:chExt cx="296150" cy="242625"/>
          </a:xfrm>
        </p:grpSpPr>
        <p:sp>
          <p:nvSpPr>
            <p:cNvPr id="7444" name="Google Shape;7444;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3"/>
          <p:cNvGrpSpPr/>
          <p:nvPr/>
        </p:nvGrpSpPr>
        <p:grpSpPr>
          <a:xfrm>
            <a:off x="5303399" y="2692745"/>
            <a:ext cx="351910" cy="354710"/>
            <a:chOff x="-25094250" y="3176075"/>
            <a:chExt cx="295400" cy="297750"/>
          </a:xfrm>
        </p:grpSpPr>
        <p:sp>
          <p:nvSpPr>
            <p:cNvPr id="7448" name="Google Shape;7448;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3"/>
          <p:cNvGrpSpPr/>
          <p:nvPr/>
        </p:nvGrpSpPr>
        <p:grpSpPr>
          <a:xfrm>
            <a:off x="5303399" y="3173106"/>
            <a:ext cx="351910" cy="351880"/>
            <a:chOff x="-25094250" y="3547050"/>
            <a:chExt cx="295400" cy="295375"/>
          </a:xfrm>
        </p:grpSpPr>
        <p:sp>
          <p:nvSpPr>
            <p:cNvPr id="7452" name="Google Shape;7452;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7" name="Google Shape;7457;p83"/>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8" name="Google Shape;7458;p83"/>
          <p:cNvGrpSpPr/>
          <p:nvPr/>
        </p:nvGrpSpPr>
        <p:grpSpPr>
          <a:xfrm>
            <a:off x="7535476" y="2693698"/>
            <a:ext cx="352803" cy="352803"/>
            <a:chOff x="-23245675" y="3148525"/>
            <a:chExt cx="296150" cy="296150"/>
          </a:xfrm>
        </p:grpSpPr>
        <p:sp>
          <p:nvSpPr>
            <p:cNvPr id="7459" name="Google Shape;7459;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2" name="Google Shape;7462;p83"/>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3" name="Google Shape;7463;p83"/>
          <p:cNvGrpSpPr/>
          <p:nvPr/>
        </p:nvGrpSpPr>
        <p:grpSpPr>
          <a:xfrm>
            <a:off x="7535938" y="3622672"/>
            <a:ext cx="351880" cy="352803"/>
            <a:chOff x="-23244900" y="3888100"/>
            <a:chExt cx="295375" cy="296150"/>
          </a:xfrm>
        </p:grpSpPr>
        <p:sp>
          <p:nvSpPr>
            <p:cNvPr id="7464" name="Google Shape;7464;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5" name="Google Shape;7475;p83"/>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3"/>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477" name="Google Shape;7477;p83"/>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9"/>
          <p:cNvSpPr txBox="1"/>
          <p:nvPr>
            <p:ph idx="4294967295" type="ctrTitle"/>
          </p:nvPr>
        </p:nvSpPr>
        <p:spPr>
          <a:xfrm>
            <a:off x="0" y="752025"/>
            <a:ext cx="3918000" cy="3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900">
                <a:solidFill>
                  <a:schemeClr val="accent5"/>
                </a:solidFill>
              </a:rPr>
              <a:t>     EXPORT</a:t>
            </a:r>
            <a:r>
              <a:rPr lang="en" sz="5900">
                <a:solidFill>
                  <a:schemeClr val="accent5"/>
                </a:solidFill>
              </a:rPr>
              <a:t> </a:t>
            </a:r>
            <a:r>
              <a:rPr lang="en" sz="5100"/>
              <a:t>POINTCLOUD EPISODES IN SUPERVISELY </a:t>
            </a:r>
            <a:endParaRPr sz="5100"/>
          </a:p>
          <a:p>
            <a:pPr indent="0" lvl="0" marL="0" rtl="0" algn="l">
              <a:spcBef>
                <a:spcPts val="0"/>
              </a:spcBef>
              <a:spcAft>
                <a:spcPts val="0"/>
              </a:spcAft>
              <a:buNone/>
            </a:pPr>
            <a:r>
              <a:rPr lang="en" sz="5100"/>
              <a:t>FORMAT</a:t>
            </a:r>
            <a:endParaRPr sz="5100"/>
          </a:p>
        </p:txBody>
      </p:sp>
      <p:pic>
        <p:nvPicPr>
          <p:cNvPr id="1165" name="Google Shape;1165;p39"/>
          <p:cNvPicPr preferRelativeResize="0"/>
          <p:nvPr/>
        </p:nvPicPr>
        <p:blipFill>
          <a:blip r:embed="rId3">
            <a:alphaModFix/>
          </a:blip>
          <a:stretch>
            <a:fillRect/>
          </a:stretch>
        </p:blipFill>
        <p:spPr>
          <a:xfrm>
            <a:off x="96775" y="1005225"/>
            <a:ext cx="581775" cy="580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81" name="Shape 7481"/>
        <p:cNvGrpSpPr/>
        <p:nvPr/>
      </p:nvGrpSpPr>
      <p:grpSpPr>
        <a:xfrm>
          <a:off x="0" y="0"/>
          <a:ext cx="0" cy="0"/>
          <a:chOff x="0" y="0"/>
          <a:chExt cx="0" cy="0"/>
        </a:xfrm>
      </p:grpSpPr>
      <p:sp>
        <p:nvSpPr>
          <p:cNvPr id="7482" name="Google Shape;7482;p84"/>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3" name="Google Shape;7483;p84"/>
          <p:cNvGrpSpPr/>
          <p:nvPr/>
        </p:nvGrpSpPr>
        <p:grpSpPr>
          <a:xfrm>
            <a:off x="850004" y="1823018"/>
            <a:ext cx="367261" cy="367261"/>
            <a:chOff x="-65145700" y="3727425"/>
            <a:chExt cx="317425" cy="317425"/>
          </a:xfrm>
        </p:grpSpPr>
        <p:sp>
          <p:nvSpPr>
            <p:cNvPr id="7484" name="Google Shape;7484;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4"/>
          <p:cNvGrpSpPr/>
          <p:nvPr/>
        </p:nvGrpSpPr>
        <p:grpSpPr>
          <a:xfrm>
            <a:off x="853201" y="2251933"/>
            <a:ext cx="360868" cy="367261"/>
            <a:chOff x="-65144125" y="4094450"/>
            <a:chExt cx="311900" cy="317425"/>
          </a:xfrm>
        </p:grpSpPr>
        <p:sp>
          <p:nvSpPr>
            <p:cNvPr id="7487" name="Google Shape;7487;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0" name="Google Shape;7490;p84"/>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1" name="Google Shape;7491;p84"/>
          <p:cNvGrpSpPr/>
          <p:nvPr/>
        </p:nvGrpSpPr>
        <p:grpSpPr>
          <a:xfrm>
            <a:off x="3056770" y="1822628"/>
            <a:ext cx="370645" cy="368042"/>
            <a:chOff x="-63250675" y="3744075"/>
            <a:chExt cx="320350" cy="318100"/>
          </a:xfrm>
        </p:grpSpPr>
        <p:sp>
          <p:nvSpPr>
            <p:cNvPr id="7492" name="Google Shape;7492;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84"/>
          <p:cNvGrpSpPr/>
          <p:nvPr/>
        </p:nvGrpSpPr>
        <p:grpSpPr>
          <a:xfrm>
            <a:off x="3058462" y="2251933"/>
            <a:ext cx="367261" cy="367261"/>
            <a:chOff x="-63250675" y="4110200"/>
            <a:chExt cx="317425" cy="317425"/>
          </a:xfrm>
        </p:grpSpPr>
        <p:sp>
          <p:nvSpPr>
            <p:cNvPr id="7496" name="Google Shape;7496;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4"/>
          <p:cNvGrpSpPr/>
          <p:nvPr/>
        </p:nvGrpSpPr>
        <p:grpSpPr>
          <a:xfrm>
            <a:off x="1737509" y="2749028"/>
            <a:ext cx="359075" cy="358844"/>
            <a:chOff x="-61351725" y="3372400"/>
            <a:chExt cx="310350" cy="310150"/>
          </a:xfrm>
        </p:grpSpPr>
        <p:sp>
          <p:nvSpPr>
            <p:cNvPr id="7506" name="Google Shape;7506;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4"/>
          <p:cNvGrpSpPr/>
          <p:nvPr/>
        </p:nvGrpSpPr>
        <p:grpSpPr>
          <a:xfrm>
            <a:off x="1733864" y="3212084"/>
            <a:ext cx="366364" cy="333534"/>
            <a:chOff x="-61354875" y="3751050"/>
            <a:chExt cx="316650" cy="288275"/>
          </a:xfrm>
        </p:grpSpPr>
        <p:sp>
          <p:nvSpPr>
            <p:cNvPr id="7510" name="Google Shape;7510;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4"/>
          <p:cNvGrpSpPr/>
          <p:nvPr/>
        </p:nvGrpSpPr>
        <p:grpSpPr>
          <a:xfrm>
            <a:off x="1733864" y="3653724"/>
            <a:ext cx="366364" cy="367290"/>
            <a:chOff x="-61354875" y="4101525"/>
            <a:chExt cx="316650" cy="317450"/>
          </a:xfrm>
        </p:grpSpPr>
        <p:sp>
          <p:nvSpPr>
            <p:cNvPr id="7514" name="Google Shape;7514;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4"/>
          <p:cNvGrpSpPr/>
          <p:nvPr/>
        </p:nvGrpSpPr>
        <p:grpSpPr>
          <a:xfrm>
            <a:off x="3950299" y="2745600"/>
            <a:ext cx="368157" cy="365699"/>
            <a:chOff x="-59470075" y="3308975"/>
            <a:chExt cx="318200" cy="316075"/>
          </a:xfrm>
        </p:grpSpPr>
        <p:sp>
          <p:nvSpPr>
            <p:cNvPr id="7517" name="Google Shape;7517;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84"/>
          <p:cNvGrpSpPr/>
          <p:nvPr/>
        </p:nvGrpSpPr>
        <p:grpSpPr>
          <a:xfrm>
            <a:off x="1295729" y="1381305"/>
            <a:ext cx="367261" cy="364686"/>
            <a:chOff x="-64781025" y="3361050"/>
            <a:chExt cx="317425" cy="315200"/>
          </a:xfrm>
        </p:grpSpPr>
        <p:sp>
          <p:nvSpPr>
            <p:cNvPr id="7527" name="Google Shape;7527;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1" name="Google Shape;7531;p84"/>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4"/>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4"/>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4" name="Google Shape;7534;p84"/>
          <p:cNvGrpSpPr/>
          <p:nvPr/>
        </p:nvGrpSpPr>
        <p:grpSpPr>
          <a:xfrm>
            <a:off x="3500129" y="1822744"/>
            <a:ext cx="382765" cy="367810"/>
            <a:chOff x="-62890750" y="3747425"/>
            <a:chExt cx="330825" cy="317900"/>
          </a:xfrm>
        </p:grpSpPr>
        <p:sp>
          <p:nvSpPr>
            <p:cNvPr id="7535" name="Google Shape;7535;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4"/>
          <p:cNvGrpSpPr/>
          <p:nvPr/>
        </p:nvGrpSpPr>
        <p:grpSpPr>
          <a:xfrm>
            <a:off x="3507881" y="2252381"/>
            <a:ext cx="367261" cy="366364"/>
            <a:chOff x="-62884425" y="4111775"/>
            <a:chExt cx="317425" cy="316650"/>
          </a:xfrm>
        </p:grpSpPr>
        <p:sp>
          <p:nvSpPr>
            <p:cNvPr id="7550" name="Google Shape;7550;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84"/>
          <p:cNvGrpSpPr/>
          <p:nvPr/>
        </p:nvGrpSpPr>
        <p:grpSpPr>
          <a:xfrm>
            <a:off x="2180515" y="2748450"/>
            <a:ext cx="365438" cy="360001"/>
            <a:chOff x="-60991775" y="3376900"/>
            <a:chExt cx="315850" cy="311150"/>
          </a:xfrm>
        </p:grpSpPr>
        <p:sp>
          <p:nvSpPr>
            <p:cNvPr id="7553" name="Google Shape;7553;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84"/>
          <p:cNvGrpSpPr/>
          <p:nvPr/>
        </p:nvGrpSpPr>
        <p:grpSpPr>
          <a:xfrm>
            <a:off x="2180052" y="3199314"/>
            <a:ext cx="366364" cy="359075"/>
            <a:chOff x="-60988625" y="3740800"/>
            <a:chExt cx="316650" cy="310350"/>
          </a:xfrm>
        </p:grpSpPr>
        <p:sp>
          <p:nvSpPr>
            <p:cNvPr id="7557" name="Google Shape;7557;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4"/>
          <p:cNvGrpSpPr/>
          <p:nvPr/>
        </p:nvGrpSpPr>
        <p:grpSpPr>
          <a:xfrm>
            <a:off x="2180052" y="3654765"/>
            <a:ext cx="366364" cy="365207"/>
            <a:chOff x="-60987850" y="4100950"/>
            <a:chExt cx="316650" cy="315650"/>
          </a:xfrm>
        </p:grpSpPr>
        <p:sp>
          <p:nvSpPr>
            <p:cNvPr id="7561" name="Google Shape;7561;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84"/>
          <p:cNvGrpSpPr/>
          <p:nvPr/>
        </p:nvGrpSpPr>
        <p:grpSpPr>
          <a:xfrm>
            <a:off x="3949836" y="3200225"/>
            <a:ext cx="369083" cy="357253"/>
            <a:chOff x="-59447250" y="3706150"/>
            <a:chExt cx="319000" cy="308775"/>
          </a:xfrm>
        </p:grpSpPr>
        <p:sp>
          <p:nvSpPr>
            <p:cNvPr id="7567" name="Google Shape;7567;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4"/>
          <p:cNvGrpSpPr/>
          <p:nvPr/>
        </p:nvGrpSpPr>
        <p:grpSpPr>
          <a:xfrm>
            <a:off x="1738564" y="1381536"/>
            <a:ext cx="368186" cy="364224"/>
            <a:chOff x="-64406125" y="3362225"/>
            <a:chExt cx="318225" cy="314800"/>
          </a:xfrm>
        </p:grpSpPr>
        <p:sp>
          <p:nvSpPr>
            <p:cNvPr id="7572" name="Google Shape;7572;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4" name="Google Shape;7574;p84"/>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5" name="Google Shape;7575;p84"/>
          <p:cNvGrpSpPr/>
          <p:nvPr/>
        </p:nvGrpSpPr>
        <p:grpSpPr>
          <a:xfrm>
            <a:off x="1739027" y="2252381"/>
            <a:ext cx="367261" cy="366364"/>
            <a:chOff x="-64410850" y="4094450"/>
            <a:chExt cx="317425" cy="316650"/>
          </a:xfrm>
        </p:grpSpPr>
        <p:sp>
          <p:nvSpPr>
            <p:cNvPr id="7576" name="Google Shape;7576;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9" name="Google Shape;7579;p84"/>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84"/>
          <p:cNvGrpSpPr/>
          <p:nvPr/>
        </p:nvGrpSpPr>
        <p:grpSpPr>
          <a:xfrm>
            <a:off x="3960575" y="1822454"/>
            <a:ext cx="365467" cy="368389"/>
            <a:chOff x="-62516625" y="3743175"/>
            <a:chExt cx="315875" cy="318400"/>
          </a:xfrm>
        </p:grpSpPr>
        <p:sp>
          <p:nvSpPr>
            <p:cNvPr id="7581" name="Google Shape;7581;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4"/>
          <p:cNvGrpSpPr/>
          <p:nvPr/>
        </p:nvGrpSpPr>
        <p:grpSpPr>
          <a:xfrm>
            <a:off x="3967415" y="2272426"/>
            <a:ext cx="351786" cy="326274"/>
            <a:chOff x="-62511900" y="4129100"/>
            <a:chExt cx="304050" cy="282000"/>
          </a:xfrm>
        </p:grpSpPr>
        <p:sp>
          <p:nvSpPr>
            <p:cNvPr id="7584" name="Google Shape;7584;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84"/>
          <p:cNvGrpSpPr/>
          <p:nvPr/>
        </p:nvGrpSpPr>
        <p:grpSpPr>
          <a:xfrm>
            <a:off x="2645537" y="2744820"/>
            <a:ext cx="310770" cy="367261"/>
            <a:chOff x="-60597975" y="3367475"/>
            <a:chExt cx="268600" cy="317425"/>
          </a:xfrm>
        </p:grpSpPr>
        <p:sp>
          <p:nvSpPr>
            <p:cNvPr id="7590" name="Google Shape;7590;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84"/>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6" name="Google Shape;7596;p84"/>
          <p:cNvGrpSpPr/>
          <p:nvPr/>
        </p:nvGrpSpPr>
        <p:grpSpPr>
          <a:xfrm>
            <a:off x="2617740" y="3706136"/>
            <a:ext cx="366364" cy="262465"/>
            <a:chOff x="-60621600" y="4145650"/>
            <a:chExt cx="316650" cy="226850"/>
          </a:xfrm>
        </p:grpSpPr>
        <p:sp>
          <p:nvSpPr>
            <p:cNvPr id="7597" name="Google Shape;7597;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4"/>
          <p:cNvGrpSpPr/>
          <p:nvPr/>
        </p:nvGrpSpPr>
        <p:grpSpPr>
          <a:xfrm>
            <a:off x="3954392" y="3654635"/>
            <a:ext cx="359972" cy="365467"/>
            <a:chOff x="-59400775" y="4084200"/>
            <a:chExt cx="311125" cy="315875"/>
          </a:xfrm>
        </p:grpSpPr>
        <p:sp>
          <p:nvSpPr>
            <p:cNvPr id="7601" name="Google Shape;7601;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4"/>
          <p:cNvGrpSpPr/>
          <p:nvPr/>
        </p:nvGrpSpPr>
        <p:grpSpPr>
          <a:xfrm>
            <a:off x="2178486" y="1380466"/>
            <a:ext cx="365438" cy="366364"/>
            <a:chOff x="-64044600" y="3360375"/>
            <a:chExt cx="315850" cy="316650"/>
          </a:xfrm>
        </p:grpSpPr>
        <p:sp>
          <p:nvSpPr>
            <p:cNvPr id="7608" name="Google Shape;7608;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4"/>
          <p:cNvGrpSpPr/>
          <p:nvPr/>
        </p:nvGrpSpPr>
        <p:grpSpPr>
          <a:xfrm>
            <a:off x="2204909" y="1823018"/>
            <a:ext cx="312592" cy="367261"/>
            <a:chOff x="-64022550" y="3727425"/>
            <a:chExt cx="270175" cy="317425"/>
          </a:xfrm>
        </p:grpSpPr>
        <p:sp>
          <p:nvSpPr>
            <p:cNvPr id="7612" name="Google Shape;7612;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4"/>
          <p:cNvGrpSpPr/>
          <p:nvPr/>
        </p:nvGrpSpPr>
        <p:grpSpPr>
          <a:xfrm>
            <a:off x="2229047" y="2251918"/>
            <a:ext cx="264317" cy="367290"/>
            <a:chOff x="-64001300" y="4093650"/>
            <a:chExt cx="228450" cy="317450"/>
          </a:xfrm>
        </p:grpSpPr>
        <p:sp>
          <p:nvSpPr>
            <p:cNvPr id="7616" name="Google Shape;7616;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84"/>
          <p:cNvGrpSpPr/>
          <p:nvPr/>
        </p:nvGrpSpPr>
        <p:grpSpPr>
          <a:xfrm>
            <a:off x="848051" y="2745210"/>
            <a:ext cx="359972" cy="366480"/>
            <a:chOff x="-62148800" y="3377700"/>
            <a:chExt cx="311125" cy="316750"/>
          </a:xfrm>
        </p:grpSpPr>
        <p:sp>
          <p:nvSpPr>
            <p:cNvPr id="7621" name="Google Shape;7621;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4"/>
          <p:cNvGrpSpPr/>
          <p:nvPr/>
        </p:nvGrpSpPr>
        <p:grpSpPr>
          <a:xfrm>
            <a:off x="843958" y="3195207"/>
            <a:ext cx="368157" cy="367290"/>
            <a:chOff x="-62154300" y="3743950"/>
            <a:chExt cx="318200" cy="317450"/>
          </a:xfrm>
        </p:grpSpPr>
        <p:sp>
          <p:nvSpPr>
            <p:cNvPr id="7624" name="Google Shape;7624;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4"/>
          <p:cNvGrpSpPr/>
          <p:nvPr/>
        </p:nvGrpSpPr>
        <p:grpSpPr>
          <a:xfrm>
            <a:off x="843944" y="3654187"/>
            <a:ext cx="368186" cy="366364"/>
            <a:chOff x="-62151950" y="4111775"/>
            <a:chExt cx="318225" cy="316650"/>
          </a:xfrm>
        </p:grpSpPr>
        <p:sp>
          <p:nvSpPr>
            <p:cNvPr id="7627" name="Google Shape;7627;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4"/>
          <p:cNvGrpSpPr/>
          <p:nvPr/>
        </p:nvGrpSpPr>
        <p:grpSpPr>
          <a:xfrm>
            <a:off x="3062568" y="2744733"/>
            <a:ext cx="368157" cy="367434"/>
            <a:chOff x="-60254550" y="3367325"/>
            <a:chExt cx="318200" cy="317575"/>
          </a:xfrm>
        </p:grpSpPr>
        <p:sp>
          <p:nvSpPr>
            <p:cNvPr id="7632" name="Google Shape;7632;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84"/>
          <p:cNvGrpSpPr/>
          <p:nvPr/>
        </p:nvGrpSpPr>
        <p:grpSpPr>
          <a:xfrm>
            <a:off x="3063465" y="3195727"/>
            <a:ext cx="366364" cy="366248"/>
            <a:chOff x="-60255350" y="3733825"/>
            <a:chExt cx="316650" cy="316550"/>
          </a:xfrm>
        </p:grpSpPr>
        <p:sp>
          <p:nvSpPr>
            <p:cNvPr id="7637" name="Google Shape;7637;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4"/>
          <p:cNvGrpSpPr/>
          <p:nvPr/>
        </p:nvGrpSpPr>
        <p:grpSpPr>
          <a:xfrm>
            <a:off x="3091262" y="3654635"/>
            <a:ext cx="310770" cy="365467"/>
            <a:chOff x="-60232500" y="4101525"/>
            <a:chExt cx="268600" cy="315875"/>
          </a:xfrm>
        </p:grpSpPr>
        <p:sp>
          <p:nvSpPr>
            <p:cNvPr id="7645" name="Google Shape;7645;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7" name="Google Shape;7647;p84"/>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8" name="Google Shape;7648;p84"/>
          <p:cNvGrpSpPr/>
          <p:nvPr/>
        </p:nvGrpSpPr>
        <p:grpSpPr>
          <a:xfrm>
            <a:off x="2624262" y="1380466"/>
            <a:ext cx="368186" cy="366364"/>
            <a:chOff x="-63679950" y="3360375"/>
            <a:chExt cx="318225" cy="316650"/>
          </a:xfrm>
        </p:grpSpPr>
        <p:sp>
          <p:nvSpPr>
            <p:cNvPr id="7649" name="Google Shape;7649;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3" name="Google Shape;7653;p84"/>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4" name="Google Shape;7654;p84"/>
          <p:cNvGrpSpPr/>
          <p:nvPr/>
        </p:nvGrpSpPr>
        <p:grpSpPr>
          <a:xfrm>
            <a:off x="2622889" y="2251803"/>
            <a:ext cx="370934" cy="367521"/>
            <a:chOff x="-63679950" y="4093450"/>
            <a:chExt cx="320600" cy="317650"/>
          </a:xfrm>
        </p:grpSpPr>
        <p:sp>
          <p:nvSpPr>
            <p:cNvPr id="7655" name="Google Shape;7655;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4"/>
          <p:cNvGrpSpPr/>
          <p:nvPr/>
        </p:nvGrpSpPr>
        <p:grpSpPr>
          <a:xfrm>
            <a:off x="1283006" y="2744805"/>
            <a:ext cx="366364" cy="367290"/>
            <a:chOff x="-61784125" y="3377700"/>
            <a:chExt cx="316650" cy="317450"/>
          </a:xfrm>
        </p:grpSpPr>
        <p:sp>
          <p:nvSpPr>
            <p:cNvPr id="7659" name="Google Shape;7659;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4"/>
          <p:cNvGrpSpPr/>
          <p:nvPr/>
        </p:nvGrpSpPr>
        <p:grpSpPr>
          <a:xfrm>
            <a:off x="1283006" y="3195207"/>
            <a:ext cx="366364" cy="367290"/>
            <a:chOff x="-61783350" y="3743950"/>
            <a:chExt cx="316650" cy="317450"/>
          </a:xfrm>
        </p:grpSpPr>
        <p:sp>
          <p:nvSpPr>
            <p:cNvPr id="7667" name="Google Shape;7667;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9" name="Google Shape;7669;p84"/>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4"/>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2" name="Google Shape;7672;p84"/>
          <p:cNvGrpSpPr/>
          <p:nvPr/>
        </p:nvGrpSpPr>
        <p:grpSpPr>
          <a:xfrm>
            <a:off x="3504430" y="3655040"/>
            <a:ext cx="369112" cy="364657"/>
            <a:chOff x="-59869425" y="4102225"/>
            <a:chExt cx="319025" cy="315175"/>
          </a:xfrm>
        </p:grpSpPr>
        <p:sp>
          <p:nvSpPr>
            <p:cNvPr id="7673" name="Google Shape;7673;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4"/>
          <p:cNvGrpSpPr/>
          <p:nvPr/>
        </p:nvGrpSpPr>
        <p:grpSpPr>
          <a:xfrm>
            <a:off x="2623233" y="4123862"/>
            <a:ext cx="366364" cy="365467"/>
            <a:chOff x="-59029025" y="3711650"/>
            <a:chExt cx="316650" cy="315875"/>
          </a:xfrm>
        </p:grpSpPr>
        <p:sp>
          <p:nvSpPr>
            <p:cNvPr id="7678" name="Google Shape;7678;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4"/>
          <p:cNvGrpSpPr/>
          <p:nvPr/>
        </p:nvGrpSpPr>
        <p:grpSpPr>
          <a:xfrm>
            <a:off x="4859311" y="1379917"/>
            <a:ext cx="351940" cy="348188"/>
            <a:chOff x="581525" y="3254850"/>
            <a:chExt cx="297750" cy="294575"/>
          </a:xfrm>
        </p:grpSpPr>
        <p:sp>
          <p:nvSpPr>
            <p:cNvPr id="7686" name="Google Shape;7686;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4"/>
          <p:cNvGrpSpPr/>
          <p:nvPr/>
        </p:nvGrpSpPr>
        <p:grpSpPr>
          <a:xfrm>
            <a:off x="4858380" y="1818853"/>
            <a:ext cx="353802" cy="351497"/>
            <a:chOff x="580725" y="3617925"/>
            <a:chExt cx="299325" cy="297375"/>
          </a:xfrm>
        </p:grpSpPr>
        <p:sp>
          <p:nvSpPr>
            <p:cNvPr id="7690" name="Google Shape;7690;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4"/>
          <p:cNvGrpSpPr/>
          <p:nvPr/>
        </p:nvGrpSpPr>
        <p:grpSpPr>
          <a:xfrm>
            <a:off x="4860242" y="2266043"/>
            <a:ext cx="350079" cy="350079"/>
            <a:chOff x="583100" y="3982600"/>
            <a:chExt cx="296175" cy="296175"/>
          </a:xfrm>
        </p:grpSpPr>
        <p:sp>
          <p:nvSpPr>
            <p:cNvPr id="7696" name="Google Shape;7696;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4"/>
          <p:cNvGrpSpPr/>
          <p:nvPr/>
        </p:nvGrpSpPr>
        <p:grpSpPr>
          <a:xfrm>
            <a:off x="7092856" y="1379667"/>
            <a:ext cx="307231" cy="348690"/>
            <a:chOff x="2423775" y="3226875"/>
            <a:chExt cx="259925" cy="295000"/>
          </a:xfrm>
        </p:grpSpPr>
        <p:sp>
          <p:nvSpPr>
            <p:cNvPr id="7704" name="Google Shape;7704;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4"/>
          <p:cNvGrpSpPr/>
          <p:nvPr/>
        </p:nvGrpSpPr>
        <p:grpSpPr>
          <a:xfrm>
            <a:off x="7070043" y="1820952"/>
            <a:ext cx="352857" cy="347301"/>
            <a:chOff x="2404875" y="3592725"/>
            <a:chExt cx="298525" cy="293825"/>
          </a:xfrm>
        </p:grpSpPr>
        <p:sp>
          <p:nvSpPr>
            <p:cNvPr id="7708" name="Google Shape;7708;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84"/>
          <p:cNvGrpSpPr/>
          <p:nvPr/>
        </p:nvGrpSpPr>
        <p:grpSpPr>
          <a:xfrm>
            <a:off x="7070974" y="2266517"/>
            <a:ext cx="350995" cy="349133"/>
            <a:chOff x="2404875" y="3955825"/>
            <a:chExt cx="296950" cy="295375"/>
          </a:xfrm>
        </p:grpSpPr>
        <p:sp>
          <p:nvSpPr>
            <p:cNvPr id="7712" name="Google Shape;7712;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4"/>
          <p:cNvGrpSpPr/>
          <p:nvPr/>
        </p:nvGrpSpPr>
        <p:grpSpPr>
          <a:xfrm>
            <a:off x="5764954" y="2730711"/>
            <a:ext cx="349163" cy="350079"/>
            <a:chOff x="4263650" y="3235150"/>
            <a:chExt cx="295400" cy="296175"/>
          </a:xfrm>
        </p:grpSpPr>
        <p:sp>
          <p:nvSpPr>
            <p:cNvPr id="7717" name="Google Shape;7717;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84"/>
          <p:cNvGrpSpPr/>
          <p:nvPr/>
        </p:nvGrpSpPr>
        <p:grpSpPr>
          <a:xfrm>
            <a:off x="5762634" y="3189872"/>
            <a:ext cx="353802" cy="327739"/>
            <a:chOff x="4266025" y="3609275"/>
            <a:chExt cx="299325" cy="277275"/>
          </a:xfrm>
        </p:grpSpPr>
        <p:sp>
          <p:nvSpPr>
            <p:cNvPr id="7723" name="Google Shape;7723;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4"/>
          <p:cNvGrpSpPr/>
          <p:nvPr/>
        </p:nvGrpSpPr>
        <p:grpSpPr>
          <a:xfrm>
            <a:off x="5763092" y="3655259"/>
            <a:ext cx="352886" cy="349133"/>
            <a:chOff x="4263650" y="3963700"/>
            <a:chExt cx="298550" cy="295375"/>
          </a:xfrm>
        </p:grpSpPr>
        <p:sp>
          <p:nvSpPr>
            <p:cNvPr id="7726" name="Google Shape;7726;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4"/>
          <p:cNvGrpSpPr/>
          <p:nvPr/>
        </p:nvGrpSpPr>
        <p:grpSpPr>
          <a:xfrm>
            <a:off x="8041429" y="2730711"/>
            <a:ext cx="226264" cy="350079"/>
            <a:chOff x="6164975" y="3211525"/>
            <a:chExt cx="191425" cy="296175"/>
          </a:xfrm>
        </p:grpSpPr>
        <p:sp>
          <p:nvSpPr>
            <p:cNvPr id="7734" name="Google Shape;7734;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4"/>
          <p:cNvGrpSpPr/>
          <p:nvPr/>
        </p:nvGrpSpPr>
        <p:grpSpPr>
          <a:xfrm>
            <a:off x="5303466" y="1378987"/>
            <a:ext cx="352886" cy="350049"/>
            <a:chOff x="946175" y="3253275"/>
            <a:chExt cx="298550" cy="296150"/>
          </a:xfrm>
        </p:grpSpPr>
        <p:sp>
          <p:nvSpPr>
            <p:cNvPr id="7742" name="Google Shape;7742;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4"/>
          <p:cNvGrpSpPr/>
          <p:nvPr/>
        </p:nvGrpSpPr>
        <p:grpSpPr>
          <a:xfrm>
            <a:off x="5304397" y="1820951"/>
            <a:ext cx="351024" cy="347301"/>
            <a:chOff x="946175" y="3619500"/>
            <a:chExt cx="296975" cy="293825"/>
          </a:xfrm>
        </p:grpSpPr>
        <p:sp>
          <p:nvSpPr>
            <p:cNvPr id="7748" name="Google Shape;7748;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4"/>
          <p:cNvGrpSpPr/>
          <p:nvPr/>
        </p:nvGrpSpPr>
        <p:grpSpPr>
          <a:xfrm>
            <a:off x="5303939" y="2265585"/>
            <a:ext cx="351940" cy="350995"/>
            <a:chOff x="944600" y="3981825"/>
            <a:chExt cx="297750" cy="296950"/>
          </a:xfrm>
        </p:grpSpPr>
        <p:sp>
          <p:nvSpPr>
            <p:cNvPr id="7755" name="Google Shape;7755;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4"/>
          <p:cNvGrpSpPr/>
          <p:nvPr/>
        </p:nvGrpSpPr>
        <p:grpSpPr>
          <a:xfrm>
            <a:off x="7520875" y="1379445"/>
            <a:ext cx="350079" cy="349133"/>
            <a:chOff x="2768750" y="3227275"/>
            <a:chExt cx="296175" cy="295375"/>
          </a:xfrm>
        </p:grpSpPr>
        <p:sp>
          <p:nvSpPr>
            <p:cNvPr id="7760" name="Google Shape;7760;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4"/>
          <p:cNvGrpSpPr/>
          <p:nvPr/>
        </p:nvGrpSpPr>
        <p:grpSpPr>
          <a:xfrm>
            <a:off x="7541826" y="1820317"/>
            <a:ext cx="308177" cy="348572"/>
            <a:chOff x="2786075" y="3591800"/>
            <a:chExt cx="260725" cy="294900"/>
          </a:xfrm>
        </p:grpSpPr>
        <p:sp>
          <p:nvSpPr>
            <p:cNvPr id="7769" name="Google Shape;7769;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4"/>
          <p:cNvGrpSpPr/>
          <p:nvPr/>
        </p:nvGrpSpPr>
        <p:grpSpPr>
          <a:xfrm>
            <a:off x="7582324" y="2266044"/>
            <a:ext cx="227180" cy="350079"/>
            <a:chOff x="2819150" y="3955025"/>
            <a:chExt cx="192200" cy="296175"/>
          </a:xfrm>
        </p:grpSpPr>
        <p:sp>
          <p:nvSpPr>
            <p:cNvPr id="7775" name="Google Shape;7775;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4"/>
          <p:cNvGrpSpPr/>
          <p:nvPr/>
        </p:nvGrpSpPr>
        <p:grpSpPr>
          <a:xfrm>
            <a:off x="6206097" y="2731642"/>
            <a:ext cx="349133" cy="348217"/>
            <a:chOff x="4629125" y="3235150"/>
            <a:chExt cx="295375" cy="294600"/>
          </a:xfrm>
        </p:grpSpPr>
        <p:sp>
          <p:nvSpPr>
            <p:cNvPr id="7780" name="Google Shape;7780;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4"/>
          <p:cNvGrpSpPr/>
          <p:nvPr/>
        </p:nvGrpSpPr>
        <p:grpSpPr>
          <a:xfrm>
            <a:off x="6206082" y="3179175"/>
            <a:ext cx="349163" cy="349133"/>
            <a:chOff x="4628325" y="3599825"/>
            <a:chExt cx="295400" cy="295375"/>
          </a:xfrm>
        </p:grpSpPr>
        <p:sp>
          <p:nvSpPr>
            <p:cNvPr id="7786" name="Google Shape;7786;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84"/>
          <p:cNvGrpSpPr/>
          <p:nvPr/>
        </p:nvGrpSpPr>
        <p:grpSpPr>
          <a:xfrm>
            <a:off x="6227033" y="3654786"/>
            <a:ext cx="307261" cy="350079"/>
            <a:chOff x="4645650" y="3962900"/>
            <a:chExt cx="259950" cy="296175"/>
          </a:xfrm>
        </p:grpSpPr>
        <p:sp>
          <p:nvSpPr>
            <p:cNvPr id="7799" name="Google Shape;7799;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4"/>
          <p:cNvGrpSpPr/>
          <p:nvPr/>
        </p:nvGrpSpPr>
        <p:grpSpPr>
          <a:xfrm>
            <a:off x="7979994" y="3179648"/>
            <a:ext cx="349133" cy="348188"/>
            <a:chOff x="6143725" y="3582500"/>
            <a:chExt cx="295375" cy="294575"/>
          </a:xfrm>
        </p:grpSpPr>
        <p:sp>
          <p:nvSpPr>
            <p:cNvPr id="7806" name="Google Shape;7806;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4"/>
          <p:cNvGrpSpPr/>
          <p:nvPr/>
        </p:nvGrpSpPr>
        <p:grpSpPr>
          <a:xfrm>
            <a:off x="5748820" y="1378987"/>
            <a:ext cx="350995" cy="350049"/>
            <a:chOff x="1310075" y="3253275"/>
            <a:chExt cx="296950" cy="296150"/>
          </a:xfrm>
        </p:grpSpPr>
        <p:sp>
          <p:nvSpPr>
            <p:cNvPr id="7814" name="Google Shape;7814;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7" name="Google Shape;7817;p84"/>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8" name="Google Shape;7818;p84"/>
          <p:cNvGrpSpPr/>
          <p:nvPr/>
        </p:nvGrpSpPr>
        <p:grpSpPr>
          <a:xfrm>
            <a:off x="5748347" y="2265246"/>
            <a:ext cx="351941" cy="351675"/>
            <a:chOff x="1310075" y="3980250"/>
            <a:chExt cx="297750" cy="297525"/>
          </a:xfrm>
        </p:grpSpPr>
        <p:sp>
          <p:nvSpPr>
            <p:cNvPr id="7819" name="Google Shape;7819;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4"/>
          <p:cNvGrpSpPr/>
          <p:nvPr/>
        </p:nvGrpSpPr>
        <p:grpSpPr>
          <a:xfrm>
            <a:off x="8013136" y="1379445"/>
            <a:ext cx="266305" cy="349133"/>
            <a:chOff x="3167275" y="3227275"/>
            <a:chExt cx="225300" cy="295375"/>
          </a:xfrm>
        </p:grpSpPr>
        <p:sp>
          <p:nvSpPr>
            <p:cNvPr id="7824" name="Google Shape;7824;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9" name="Google Shape;7829;p84"/>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0" name="Google Shape;7830;p84"/>
          <p:cNvGrpSpPr/>
          <p:nvPr/>
        </p:nvGrpSpPr>
        <p:grpSpPr>
          <a:xfrm>
            <a:off x="7970318" y="2266502"/>
            <a:ext cx="351940" cy="349163"/>
            <a:chOff x="3133425" y="3955025"/>
            <a:chExt cx="297750" cy="295400"/>
          </a:xfrm>
        </p:grpSpPr>
        <p:sp>
          <p:nvSpPr>
            <p:cNvPr id="7831" name="Google Shape;7831;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4"/>
          <p:cNvGrpSpPr/>
          <p:nvPr/>
        </p:nvGrpSpPr>
        <p:grpSpPr>
          <a:xfrm>
            <a:off x="6650491" y="2730090"/>
            <a:ext cx="350079" cy="351320"/>
            <a:chOff x="4991425" y="3234750"/>
            <a:chExt cx="296175" cy="297225"/>
          </a:xfrm>
        </p:grpSpPr>
        <p:sp>
          <p:nvSpPr>
            <p:cNvPr id="7835" name="Google Shape;7835;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84"/>
          <p:cNvGrpSpPr/>
          <p:nvPr/>
        </p:nvGrpSpPr>
        <p:grpSpPr>
          <a:xfrm>
            <a:off x="6650491" y="3199653"/>
            <a:ext cx="350079" cy="308177"/>
            <a:chOff x="4991425" y="3617150"/>
            <a:chExt cx="296175" cy="260725"/>
          </a:xfrm>
        </p:grpSpPr>
        <p:sp>
          <p:nvSpPr>
            <p:cNvPr id="7842" name="Google Shape;7842;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4"/>
          <p:cNvGrpSpPr/>
          <p:nvPr/>
        </p:nvGrpSpPr>
        <p:grpSpPr>
          <a:xfrm>
            <a:off x="6727764" y="3655244"/>
            <a:ext cx="195532" cy="349163"/>
            <a:chOff x="5056800" y="3962900"/>
            <a:chExt cx="165425" cy="295400"/>
          </a:xfrm>
        </p:grpSpPr>
        <p:sp>
          <p:nvSpPr>
            <p:cNvPr id="7850" name="Google Shape;7850;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4"/>
          <p:cNvGrpSpPr/>
          <p:nvPr/>
        </p:nvGrpSpPr>
        <p:grpSpPr>
          <a:xfrm>
            <a:off x="7979062" y="3655260"/>
            <a:ext cx="350995" cy="349133"/>
            <a:chOff x="6168925" y="3936925"/>
            <a:chExt cx="296950" cy="295375"/>
          </a:xfrm>
        </p:grpSpPr>
        <p:sp>
          <p:nvSpPr>
            <p:cNvPr id="7854" name="Google Shape;7854;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4"/>
          <p:cNvGrpSpPr/>
          <p:nvPr/>
        </p:nvGrpSpPr>
        <p:grpSpPr>
          <a:xfrm>
            <a:off x="6192781" y="1372332"/>
            <a:ext cx="348188" cy="349133"/>
            <a:chOff x="1674750" y="3254050"/>
            <a:chExt cx="294575" cy="295375"/>
          </a:xfrm>
        </p:grpSpPr>
        <p:sp>
          <p:nvSpPr>
            <p:cNvPr id="7861" name="Google Shape;7861;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4"/>
          <p:cNvGrpSpPr/>
          <p:nvPr/>
        </p:nvGrpSpPr>
        <p:grpSpPr>
          <a:xfrm>
            <a:off x="6207177" y="1820035"/>
            <a:ext cx="319347" cy="349133"/>
            <a:chOff x="1687350" y="3618725"/>
            <a:chExt cx="270175" cy="295375"/>
          </a:xfrm>
        </p:grpSpPr>
        <p:sp>
          <p:nvSpPr>
            <p:cNvPr id="7865" name="Google Shape;7865;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4"/>
          <p:cNvGrpSpPr/>
          <p:nvPr/>
        </p:nvGrpSpPr>
        <p:grpSpPr>
          <a:xfrm>
            <a:off x="6190880" y="2266516"/>
            <a:ext cx="351940" cy="349133"/>
            <a:chOff x="1672375" y="3982600"/>
            <a:chExt cx="297750" cy="295375"/>
          </a:xfrm>
        </p:grpSpPr>
        <p:sp>
          <p:nvSpPr>
            <p:cNvPr id="7869" name="Google Shape;7869;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84"/>
          <p:cNvGrpSpPr/>
          <p:nvPr/>
        </p:nvGrpSpPr>
        <p:grpSpPr>
          <a:xfrm>
            <a:off x="4882872" y="2730711"/>
            <a:ext cx="350079" cy="350079"/>
            <a:chOff x="3497300" y="3227275"/>
            <a:chExt cx="296175" cy="296175"/>
          </a:xfrm>
        </p:grpSpPr>
        <p:sp>
          <p:nvSpPr>
            <p:cNvPr id="7873" name="Google Shape;7873;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84"/>
          <p:cNvGrpSpPr/>
          <p:nvPr/>
        </p:nvGrpSpPr>
        <p:grpSpPr>
          <a:xfrm>
            <a:off x="4883345" y="3180106"/>
            <a:ext cx="349133" cy="347272"/>
            <a:chOff x="3497300" y="3591950"/>
            <a:chExt cx="295375" cy="293800"/>
          </a:xfrm>
        </p:grpSpPr>
        <p:sp>
          <p:nvSpPr>
            <p:cNvPr id="7882" name="Google Shape;7882;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4"/>
          <p:cNvGrpSpPr/>
          <p:nvPr/>
        </p:nvGrpSpPr>
        <p:grpSpPr>
          <a:xfrm>
            <a:off x="4883345" y="3655244"/>
            <a:ext cx="349133" cy="349163"/>
            <a:chOff x="3497300" y="3955025"/>
            <a:chExt cx="295375" cy="295400"/>
          </a:xfrm>
        </p:grpSpPr>
        <p:sp>
          <p:nvSpPr>
            <p:cNvPr id="7891" name="Google Shape;7891;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84"/>
          <p:cNvGrpSpPr/>
          <p:nvPr/>
        </p:nvGrpSpPr>
        <p:grpSpPr>
          <a:xfrm>
            <a:off x="7107917" y="2731435"/>
            <a:ext cx="327739" cy="348631"/>
            <a:chOff x="5364750" y="3235150"/>
            <a:chExt cx="277275" cy="294950"/>
          </a:xfrm>
        </p:grpSpPr>
        <p:sp>
          <p:nvSpPr>
            <p:cNvPr id="7895" name="Google Shape;7895;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4"/>
          <p:cNvGrpSpPr/>
          <p:nvPr/>
        </p:nvGrpSpPr>
        <p:grpSpPr>
          <a:xfrm>
            <a:off x="7096274" y="3177771"/>
            <a:ext cx="351024" cy="351941"/>
            <a:chOff x="5355300" y="3598250"/>
            <a:chExt cx="296975" cy="297750"/>
          </a:xfrm>
        </p:grpSpPr>
        <p:sp>
          <p:nvSpPr>
            <p:cNvPr id="7904" name="Google Shape;7904;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84"/>
          <p:cNvGrpSpPr/>
          <p:nvPr/>
        </p:nvGrpSpPr>
        <p:grpSpPr>
          <a:xfrm>
            <a:off x="7100470" y="3716693"/>
            <a:ext cx="342632" cy="226264"/>
            <a:chOff x="5358450" y="4015675"/>
            <a:chExt cx="289875" cy="191425"/>
          </a:xfrm>
        </p:grpSpPr>
        <p:sp>
          <p:nvSpPr>
            <p:cNvPr id="7913" name="Google Shape;7913;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84"/>
          <p:cNvGrpSpPr/>
          <p:nvPr/>
        </p:nvGrpSpPr>
        <p:grpSpPr>
          <a:xfrm>
            <a:off x="6226953" y="4099224"/>
            <a:ext cx="351024" cy="325464"/>
            <a:chOff x="6543825" y="3202075"/>
            <a:chExt cx="296975" cy="275350"/>
          </a:xfrm>
        </p:grpSpPr>
        <p:sp>
          <p:nvSpPr>
            <p:cNvPr id="7918" name="Google Shape;7918;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84"/>
          <p:cNvGrpSpPr/>
          <p:nvPr/>
        </p:nvGrpSpPr>
        <p:grpSpPr>
          <a:xfrm>
            <a:off x="6633934" y="1378972"/>
            <a:ext cx="350079" cy="350079"/>
            <a:chOff x="2037825" y="3254050"/>
            <a:chExt cx="296175" cy="296175"/>
          </a:xfrm>
        </p:grpSpPr>
        <p:sp>
          <p:nvSpPr>
            <p:cNvPr id="7926" name="Google Shape;7926;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4"/>
          <p:cNvGrpSpPr/>
          <p:nvPr/>
        </p:nvGrpSpPr>
        <p:grpSpPr>
          <a:xfrm>
            <a:off x="6632072" y="1820139"/>
            <a:ext cx="353802" cy="348926"/>
            <a:chOff x="2034675" y="3617925"/>
            <a:chExt cx="299325" cy="295200"/>
          </a:xfrm>
        </p:grpSpPr>
        <p:sp>
          <p:nvSpPr>
            <p:cNvPr id="7933" name="Google Shape;7933;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84"/>
          <p:cNvGrpSpPr/>
          <p:nvPr/>
        </p:nvGrpSpPr>
        <p:grpSpPr>
          <a:xfrm>
            <a:off x="6633934" y="2266516"/>
            <a:ext cx="350079" cy="349133"/>
            <a:chOff x="2037825" y="3981825"/>
            <a:chExt cx="296175" cy="295375"/>
          </a:xfrm>
        </p:grpSpPr>
        <p:sp>
          <p:nvSpPr>
            <p:cNvPr id="7939" name="Google Shape;7939;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84"/>
          <p:cNvGrpSpPr/>
          <p:nvPr/>
        </p:nvGrpSpPr>
        <p:grpSpPr>
          <a:xfrm>
            <a:off x="5318952" y="2762832"/>
            <a:ext cx="350079" cy="285837"/>
            <a:chOff x="3860400" y="3254050"/>
            <a:chExt cx="296175" cy="241825"/>
          </a:xfrm>
        </p:grpSpPr>
        <p:sp>
          <p:nvSpPr>
            <p:cNvPr id="7943" name="Google Shape;7943;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4"/>
          <p:cNvGrpSpPr/>
          <p:nvPr/>
        </p:nvGrpSpPr>
        <p:grpSpPr>
          <a:xfrm>
            <a:off x="5318479" y="3178702"/>
            <a:ext cx="351024" cy="350079"/>
            <a:chOff x="3859600" y="3591950"/>
            <a:chExt cx="296975" cy="296175"/>
          </a:xfrm>
        </p:grpSpPr>
        <p:sp>
          <p:nvSpPr>
            <p:cNvPr id="7951" name="Google Shape;7951;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4"/>
          <p:cNvGrpSpPr/>
          <p:nvPr/>
        </p:nvGrpSpPr>
        <p:grpSpPr>
          <a:xfrm>
            <a:off x="5318952" y="3654786"/>
            <a:ext cx="350079" cy="350079"/>
            <a:chOff x="3860400" y="3955025"/>
            <a:chExt cx="296175" cy="296175"/>
          </a:xfrm>
        </p:grpSpPr>
        <p:sp>
          <p:nvSpPr>
            <p:cNvPr id="7955" name="Google Shape;7955;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84"/>
          <p:cNvGrpSpPr/>
          <p:nvPr/>
        </p:nvGrpSpPr>
        <p:grpSpPr>
          <a:xfrm>
            <a:off x="7534167" y="2731184"/>
            <a:ext cx="355664" cy="349133"/>
            <a:chOff x="5716825" y="3235950"/>
            <a:chExt cx="300900" cy="295375"/>
          </a:xfrm>
        </p:grpSpPr>
        <p:sp>
          <p:nvSpPr>
            <p:cNvPr id="7961" name="Google Shape;7961;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4"/>
          <p:cNvGrpSpPr/>
          <p:nvPr/>
        </p:nvGrpSpPr>
        <p:grpSpPr>
          <a:xfrm>
            <a:off x="7547199" y="3189872"/>
            <a:ext cx="329601" cy="327739"/>
            <a:chOff x="5727850" y="3609275"/>
            <a:chExt cx="278850" cy="277275"/>
          </a:xfrm>
        </p:grpSpPr>
        <p:sp>
          <p:nvSpPr>
            <p:cNvPr id="7966" name="Google Shape;7966;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4"/>
          <p:cNvGrpSpPr/>
          <p:nvPr/>
        </p:nvGrpSpPr>
        <p:grpSpPr>
          <a:xfrm>
            <a:off x="7558383" y="3655259"/>
            <a:ext cx="307231" cy="349133"/>
            <a:chOff x="5736525" y="3963700"/>
            <a:chExt cx="259925" cy="295375"/>
          </a:xfrm>
        </p:grpSpPr>
        <p:sp>
          <p:nvSpPr>
            <p:cNvPr id="7972" name="Google Shape;7972;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4"/>
          <p:cNvGrpSpPr/>
          <p:nvPr/>
        </p:nvGrpSpPr>
        <p:grpSpPr>
          <a:xfrm>
            <a:off x="6649963" y="4104585"/>
            <a:ext cx="351024" cy="350079"/>
            <a:chOff x="6553275" y="3604550"/>
            <a:chExt cx="296975" cy="296175"/>
          </a:xfrm>
        </p:grpSpPr>
        <p:sp>
          <p:nvSpPr>
            <p:cNvPr id="7980" name="Google Shape;7980;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6" name="Google Shape;7986;p84"/>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987" name="Google Shape;7987;p84"/>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91" name="Shape 7991"/>
        <p:cNvGrpSpPr/>
        <p:nvPr/>
      </p:nvGrpSpPr>
      <p:grpSpPr>
        <a:xfrm>
          <a:off x="0" y="0"/>
          <a:ext cx="0" cy="0"/>
          <a:chOff x="0" y="0"/>
          <a:chExt cx="0" cy="0"/>
        </a:xfrm>
      </p:grpSpPr>
      <p:grpSp>
        <p:nvGrpSpPr>
          <p:cNvPr id="7992" name="Google Shape;7992;p85"/>
          <p:cNvGrpSpPr/>
          <p:nvPr/>
        </p:nvGrpSpPr>
        <p:grpSpPr>
          <a:xfrm>
            <a:off x="877057" y="1380546"/>
            <a:ext cx="294401" cy="353645"/>
            <a:chOff x="-35814600" y="3202075"/>
            <a:chExt cx="242625" cy="291450"/>
          </a:xfrm>
        </p:grpSpPr>
        <p:sp>
          <p:nvSpPr>
            <p:cNvPr id="7993" name="Google Shape;7993;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5"/>
          <p:cNvGrpSpPr/>
          <p:nvPr/>
        </p:nvGrpSpPr>
        <p:grpSpPr>
          <a:xfrm>
            <a:off x="847435" y="1821466"/>
            <a:ext cx="353645" cy="353888"/>
            <a:chOff x="-35839800" y="3561025"/>
            <a:chExt cx="291450" cy="291650"/>
          </a:xfrm>
        </p:grpSpPr>
        <p:sp>
          <p:nvSpPr>
            <p:cNvPr id="8001" name="Google Shape;8001;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8" name="Google Shape;8008;p85"/>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9" name="Google Shape;8009;p85"/>
          <p:cNvGrpSpPr/>
          <p:nvPr/>
        </p:nvGrpSpPr>
        <p:grpSpPr>
          <a:xfrm>
            <a:off x="3084980" y="1380546"/>
            <a:ext cx="353645" cy="353645"/>
            <a:chOff x="-34003850" y="3227275"/>
            <a:chExt cx="291450" cy="291450"/>
          </a:xfrm>
        </p:grpSpPr>
        <p:sp>
          <p:nvSpPr>
            <p:cNvPr id="8010" name="Google Shape;8010;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85"/>
          <p:cNvGrpSpPr/>
          <p:nvPr/>
        </p:nvGrpSpPr>
        <p:grpSpPr>
          <a:xfrm>
            <a:off x="3084510" y="1821238"/>
            <a:ext cx="354586" cy="354343"/>
            <a:chOff x="-34004625" y="3585850"/>
            <a:chExt cx="292225" cy="292025"/>
          </a:xfrm>
        </p:grpSpPr>
        <p:sp>
          <p:nvSpPr>
            <p:cNvPr id="8016" name="Google Shape;8016;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85"/>
          <p:cNvGrpSpPr/>
          <p:nvPr/>
        </p:nvGrpSpPr>
        <p:grpSpPr>
          <a:xfrm>
            <a:off x="3084025" y="2256439"/>
            <a:ext cx="355557" cy="354616"/>
            <a:chOff x="-34005425" y="3945575"/>
            <a:chExt cx="293025" cy="292250"/>
          </a:xfrm>
        </p:grpSpPr>
        <p:sp>
          <p:nvSpPr>
            <p:cNvPr id="8022" name="Google Shape;8022;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85"/>
          <p:cNvGrpSpPr/>
          <p:nvPr/>
        </p:nvGrpSpPr>
        <p:grpSpPr>
          <a:xfrm>
            <a:off x="1731124" y="2729615"/>
            <a:ext cx="358408" cy="355557"/>
            <a:chOff x="-32174975" y="3192625"/>
            <a:chExt cx="295375" cy="293025"/>
          </a:xfrm>
        </p:grpSpPr>
        <p:sp>
          <p:nvSpPr>
            <p:cNvPr id="8026" name="Google Shape;8026;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0" name="Google Shape;8030;p85"/>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5"/>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2" name="Google Shape;8032;p85"/>
          <p:cNvGrpSpPr/>
          <p:nvPr/>
        </p:nvGrpSpPr>
        <p:grpSpPr>
          <a:xfrm>
            <a:off x="3970274" y="2730570"/>
            <a:ext cx="354586" cy="353645"/>
            <a:chOff x="-30345325" y="3184750"/>
            <a:chExt cx="292225" cy="291450"/>
          </a:xfrm>
        </p:grpSpPr>
        <p:sp>
          <p:nvSpPr>
            <p:cNvPr id="8033" name="Google Shape;8033;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5"/>
          <p:cNvGrpSpPr/>
          <p:nvPr/>
        </p:nvGrpSpPr>
        <p:grpSpPr>
          <a:xfrm>
            <a:off x="1295026" y="1380546"/>
            <a:ext cx="353645" cy="353645"/>
            <a:chOff x="-35481425" y="3202075"/>
            <a:chExt cx="291450" cy="291450"/>
          </a:xfrm>
        </p:grpSpPr>
        <p:sp>
          <p:nvSpPr>
            <p:cNvPr id="8039" name="Google Shape;8039;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85"/>
          <p:cNvGrpSpPr/>
          <p:nvPr/>
        </p:nvGrpSpPr>
        <p:grpSpPr>
          <a:xfrm>
            <a:off x="1294556" y="1822072"/>
            <a:ext cx="354586" cy="352675"/>
            <a:chOff x="-35482200" y="3561225"/>
            <a:chExt cx="292225" cy="290650"/>
          </a:xfrm>
        </p:grpSpPr>
        <p:sp>
          <p:nvSpPr>
            <p:cNvPr id="8047" name="Google Shape;8047;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5"/>
          <p:cNvGrpSpPr/>
          <p:nvPr/>
        </p:nvGrpSpPr>
        <p:grpSpPr>
          <a:xfrm>
            <a:off x="1295026" y="2256940"/>
            <a:ext cx="353645" cy="353615"/>
            <a:chOff x="-35481425" y="3919600"/>
            <a:chExt cx="291450" cy="291425"/>
          </a:xfrm>
        </p:grpSpPr>
        <p:sp>
          <p:nvSpPr>
            <p:cNvPr id="8051" name="Google Shape;8051;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85"/>
          <p:cNvGrpSpPr/>
          <p:nvPr/>
        </p:nvGrpSpPr>
        <p:grpSpPr>
          <a:xfrm>
            <a:off x="3530661" y="1381031"/>
            <a:ext cx="357468" cy="352675"/>
            <a:chOff x="-33645475" y="3228075"/>
            <a:chExt cx="294600" cy="290650"/>
          </a:xfrm>
        </p:grpSpPr>
        <p:sp>
          <p:nvSpPr>
            <p:cNvPr id="8060" name="Google Shape;8060;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5"/>
          <p:cNvGrpSpPr/>
          <p:nvPr/>
        </p:nvGrpSpPr>
        <p:grpSpPr>
          <a:xfrm>
            <a:off x="3531631" y="1821116"/>
            <a:ext cx="355526" cy="354586"/>
            <a:chOff x="-33646250" y="3586425"/>
            <a:chExt cx="293000" cy="292225"/>
          </a:xfrm>
        </p:grpSpPr>
        <p:sp>
          <p:nvSpPr>
            <p:cNvPr id="8068" name="Google Shape;8068;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5"/>
          <p:cNvGrpSpPr/>
          <p:nvPr/>
        </p:nvGrpSpPr>
        <p:grpSpPr>
          <a:xfrm>
            <a:off x="3532101" y="2255969"/>
            <a:ext cx="354586" cy="355557"/>
            <a:chOff x="-33645475" y="3944800"/>
            <a:chExt cx="292225" cy="293025"/>
          </a:xfrm>
        </p:grpSpPr>
        <p:sp>
          <p:nvSpPr>
            <p:cNvPr id="8071" name="Google Shape;8071;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85"/>
          <p:cNvGrpSpPr/>
          <p:nvPr/>
        </p:nvGrpSpPr>
        <p:grpSpPr>
          <a:xfrm>
            <a:off x="2185320" y="2729706"/>
            <a:ext cx="352675" cy="355375"/>
            <a:chOff x="-31809525" y="3192625"/>
            <a:chExt cx="290650" cy="292875"/>
          </a:xfrm>
        </p:grpSpPr>
        <p:sp>
          <p:nvSpPr>
            <p:cNvPr id="8082" name="Google Shape;8082;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85"/>
          <p:cNvGrpSpPr/>
          <p:nvPr/>
        </p:nvGrpSpPr>
        <p:grpSpPr>
          <a:xfrm>
            <a:off x="2184835" y="3200258"/>
            <a:ext cx="353645" cy="355557"/>
            <a:chOff x="-31811100" y="3550975"/>
            <a:chExt cx="291450" cy="293025"/>
          </a:xfrm>
        </p:grpSpPr>
        <p:sp>
          <p:nvSpPr>
            <p:cNvPr id="8087" name="Google Shape;8087;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5"/>
          <p:cNvGrpSpPr/>
          <p:nvPr/>
        </p:nvGrpSpPr>
        <p:grpSpPr>
          <a:xfrm>
            <a:off x="2178631" y="3664562"/>
            <a:ext cx="366052" cy="356831"/>
            <a:chOff x="-31817400" y="3910025"/>
            <a:chExt cx="301675" cy="294075"/>
          </a:xfrm>
        </p:grpSpPr>
        <p:sp>
          <p:nvSpPr>
            <p:cNvPr id="8095" name="Google Shape;8095;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5"/>
          <p:cNvGrpSpPr/>
          <p:nvPr/>
        </p:nvGrpSpPr>
        <p:grpSpPr>
          <a:xfrm>
            <a:off x="3970259" y="3200743"/>
            <a:ext cx="354616" cy="354586"/>
            <a:chOff x="-30354000" y="3569100"/>
            <a:chExt cx="292250" cy="292225"/>
          </a:xfrm>
        </p:grpSpPr>
        <p:sp>
          <p:nvSpPr>
            <p:cNvPr id="8099" name="Google Shape;8099;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5"/>
          <p:cNvGrpSpPr/>
          <p:nvPr/>
        </p:nvGrpSpPr>
        <p:grpSpPr>
          <a:xfrm>
            <a:off x="1748837" y="1380546"/>
            <a:ext cx="342148" cy="353645"/>
            <a:chOff x="-35118325" y="3202075"/>
            <a:chExt cx="281975" cy="291450"/>
          </a:xfrm>
        </p:grpSpPr>
        <p:sp>
          <p:nvSpPr>
            <p:cNvPr id="8106" name="Google Shape;8106;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5"/>
          <p:cNvGrpSpPr/>
          <p:nvPr/>
        </p:nvGrpSpPr>
        <p:grpSpPr>
          <a:xfrm>
            <a:off x="1742618" y="1821799"/>
            <a:ext cx="354586" cy="353221"/>
            <a:chOff x="-35123050" y="3561225"/>
            <a:chExt cx="292225" cy="291100"/>
          </a:xfrm>
        </p:grpSpPr>
        <p:sp>
          <p:nvSpPr>
            <p:cNvPr id="8111" name="Google Shape;8111;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5"/>
          <p:cNvGrpSpPr/>
          <p:nvPr/>
        </p:nvGrpSpPr>
        <p:grpSpPr>
          <a:xfrm>
            <a:off x="1784677" y="2256940"/>
            <a:ext cx="270467" cy="353615"/>
            <a:chOff x="-35089175" y="3919600"/>
            <a:chExt cx="222900" cy="291425"/>
          </a:xfrm>
        </p:grpSpPr>
        <p:sp>
          <p:nvSpPr>
            <p:cNvPr id="8114" name="Google Shape;8114;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5"/>
          <p:cNvGrpSpPr/>
          <p:nvPr/>
        </p:nvGrpSpPr>
        <p:grpSpPr>
          <a:xfrm>
            <a:off x="3981673" y="1380303"/>
            <a:ext cx="336445" cy="354131"/>
            <a:chOff x="-33277650" y="3226875"/>
            <a:chExt cx="277275" cy="291850"/>
          </a:xfrm>
        </p:grpSpPr>
        <p:sp>
          <p:nvSpPr>
            <p:cNvPr id="8117" name="Google Shape;8117;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85"/>
          <p:cNvGrpSpPr/>
          <p:nvPr/>
        </p:nvGrpSpPr>
        <p:grpSpPr>
          <a:xfrm>
            <a:off x="3973073" y="1821587"/>
            <a:ext cx="353645" cy="353645"/>
            <a:chOff x="-33286325" y="3586425"/>
            <a:chExt cx="291450" cy="291450"/>
          </a:xfrm>
        </p:grpSpPr>
        <p:sp>
          <p:nvSpPr>
            <p:cNvPr id="8125" name="Google Shape;8125;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5"/>
          <p:cNvGrpSpPr/>
          <p:nvPr/>
        </p:nvGrpSpPr>
        <p:grpSpPr>
          <a:xfrm>
            <a:off x="3973073" y="2255969"/>
            <a:ext cx="353645" cy="355557"/>
            <a:chOff x="-33286325" y="3944800"/>
            <a:chExt cx="291450" cy="293025"/>
          </a:xfrm>
        </p:grpSpPr>
        <p:sp>
          <p:nvSpPr>
            <p:cNvPr id="8131" name="Google Shape;8131;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85"/>
          <p:cNvGrpSpPr/>
          <p:nvPr/>
        </p:nvGrpSpPr>
        <p:grpSpPr>
          <a:xfrm>
            <a:off x="2631470" y="2729129"/>
            <a:ext cx="353645" cy="356527"/>
            <a:chOff x="-31452725" y="3191825"/>
            <a:chExt cx="291450" cy="293825"/>
          </a:xfrm>
        </p:grpSpPr>
        <p:sp>
          <p:nvSpPr>
            <p:cNvPr id="8136" name="Google Shape;8136;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5"/>
          <p:cNvGrpSpPr/>
          <p:nvPr/>
        </p:nvGrpSpPr>
        <p:grpSpPr>
          <a:xfrm>
            <a:off x="2631000" y="3200744"/>
            <a:ext cx="354586" cy="354586"/>
            <a:chOff x="-31452725" y="3551775"/>
            <a:chExt cx="292225" cy="292225"/>
          </a:xfrm>
        </p:grpSpPr>
        <p:sp>
          <p:nvSpPr>
            <p:cNvPr id="8141" name="Google Shape;8141;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5"/>
          <p:cNvGrpSpPr/>
          <p:nvPr/>
        </p:nvGrpSpPr>
        <p:grpSpPr>
          <a:xfrm>
            <a:off x="2629559" y="3664729"/>
            <a:ext cx="357468" cy="356497"/>
            <a:chOff x="-31455100" y="3909350"/>
            <a:chExt cx="294600" cy="293800"/>
          </a:xfrm>
        </p:grpSpPr>
        <p:sp>
          <p:nvSpPr>
            <p:cNvPr id="8146" name="Google Shape;8146;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5"/>
          <p:cNvGrpSpPr/>
          <p:nvPr/>
        </p:nvGrpSpPr>
        <p:grpSpPr>
          <a:xfrm>
            <a:off x="3970744" y="3665684"/>
            <a:ext cx="353645" cy="354586"/>
            <a:chOff x="-30345325" y="3918800"/>
            <a:chExt cx="291450" cy="292225"/>
          </a:xfrm>
        </p:grpSpPr>
        <p:sp>
          <p:nvSpPr>
            <p:cNvPr id="8149" name="Google Shape;8149;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85"/>
          <p:cNvGrpSpPr/>
          <p:nvPr/>
        </p:nvGrpSpPr>
        <p:grpSpPr>
          <a:xfrm>
            <a:off x="2200736" y="1380546"/>
            <a:ext cx="332593" cy="353645"/>
            <a:chOff x="-34755225" y="3202075"/>
            <a:chExt cx="274100" cy="291450"/>
          </a:xfrm>
        </p:grpSpPr>
        <p:sp>
          <p:nvSpPr>
            <p:cNvPr id="8155" name="Google Shape;8155;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85"/>
          <p:cNvGrpSpPr/>
          <p:nvPr/>
        </p:nvGrpSpPr>
        <p:grpSpPr>
          <a:xfrm>
            <a:off x="2190209" y="1821587"/>
            <a:ext cx="353645" cy="353645"/>
            <a:chOff x="-34763900" y="3561225"/>
            <a:chExt cx="291450" cy="291450"/>
          </a:xfrm>
        </p:grpSpPr>
        <p:sp>
          <p:nvSpPr>
            <p:cNvPr id="8163" name="Google Shape;8163;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6" name="Google Shape;8166;p85"/>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7" name="Google Shape;8167;p85"/>
          <p:cNvGrpSpPr/>
          <p:nvPr/>
        </p:nvGrpSpPr>
        <p:grpSpPr>
          <a:xfrm>
            <a:off x="845106" y="2730099"/>
            <a:ext cx="354586" cy="354586"/>
            <a:chOff x="-32927950" y="3227275"/>
            <a:chExt cx="292225" cy="292225"/>
          </a:xfrm>
        </p:grpSpPr>
        <p:sp>
          <p:nvSpPr>
            <p:cNvPr id="8168" name="Google Shape;8168;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85"/>
          <p:cNvGrpSpPr/>
          <p:nvPr/>
        </p:nvGrpSpPr>
        <p:grpSpPr>
          <a:xfrm>
            <a:off x="844621" y="3201213"/>
            <a:ext cx="355557" cy="353645"/>
            <a:chOff x="-32927950" y="3586425"/>
            <a:chExt cx="293025" cy="291450"/>
          </a:xfrm>
        </p:grpSpPr>
        <p:sp>
          <p:nvSpPr>
            <p:cNvPr id="8174" name="Google Shape;8174;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5"/>
          <p:cNvGrpSpPr/>
          <p:nvPr/>
        </p:nvGrpSpPr>
        <p:grpSpPr>
          <a:xfrm>
            <a:off x="845106" y="3665198"/>
            <a:ext cx="354586" cy="355557"/>
            <a:chOff x="-32927950" y="3944800"/>
            <a:chExt cx="292225" cy="293025"/>
          </a:xfrm>
        </p:grpSpPr>
        <p:sp>
          <p:nvSpPr>
            <p:cNvPr id="8180" name="Google Shape;8180;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85"/>
          <p:cNvGrpSpPr/>
          <p:nvPr/>
        </p:nvGrpSpPr>
        <p:grpSpPr>
          <a:xfrm>
            <a:off x="3073898" y="2730449"/>
            <a:ext cx="354586" cy="353888"/>
            <a:chOff x="-31094350" y="3194000"/>
            <a:chExt cx="292225" cy="291650"/>
          </a:xfrm>
        </p:grpSpPr>
        <p:sp>
          <p:nvSpPr>
            <p:cNvPr id="8190" name="Google Shape;8190;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5"/>
          <p:cNvGrpSpPr/>
          <p:nvPr/>
        </p:nvGrpSpPr>
        <p:grpSpPr>
          <a:xfrm>
            <a:off x="3074368" y="3200941"/>
            <a:ext cx="353645" cy="354191"/>
            <a:chOff x="-31093575" y="3552550"/>
            <a:chExt cx="291450" cy="291900"/>
          </a:xfrm>
        </p:grpSpPr>
        <p:sp>
          <p:nvSpPr>
            <p:cNvPr id="8199" name="Google Shape;8199;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85"/>
          <p:cNvGrpSpPr/>
          <p:nvPr/>
        </p:nvGrpSpPr>
        <p:grpSpPr>
          <a:xfrm>
            <a:off x="3074368" y="3666169"/>
            <a:ext cx="353645" cy="353615"/>
            <a:chOff x="-31093575" y="3911725"/>
            <a:chExt cx="291450" cy="291425"/>
          </a:xfrm>
        </p:grpSpPr>
        <p:sp>
          <p:nvSpPr>
            <p:cNvPr id="8204" name="Google Shape;8204;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85"/>
          <p:cNvGrpSpPr/>
          <p:nvPr/>
        </p:nvGrpSpPr>
        <p:grpSpPr>
          <a:xfrm>
            <a:off x="2183798" y="4123136"/>
            <a:ext cx="356497" cy="354586"/>
            <a:chOff x="-29946000" y="3183175"/>
            <a:chExt cx="293800" cy="292225"/>
          </a:xfrm>
        </p:grpSpPr>
        <p:sp>
          <p:nvSpPr>
            <p:cNvPr id="8207" name="Google Shape;8207;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5"/>
          <p:cNvGrpSpPr/>
          <p:nvPr/>
        </p:nvGrpSpPr>
        <p:grpSpPr>
          <a:xfrm>
            <a:off x="2628330" y="1380289"/>
            <a:ext cx="358408" cy="354161"/>
            <a:chOff x="-34408675" y="3202075"/>
            <a:chExt cx="295375" cy="291875"/>
          </a:xfrm>
        </p:grpSpPr>
        <p:sp>
          <p:nvSpPr>
            <p:cNvPr id="8214" name="Google Shape;8214;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5"/>
          <p:cNvGrpSpPr/>
          <p:nvPr/>
        </p:nvGrpSpPr>
        <p:grpSpPr>
          <a:xfrm>
            <a:off x="2630241" y="1820283"/>
            <a:ext cx="354586" cy="356254"/>
            <a:chOff x="-34405525" y="3558075"/>
            <a:chExt cx="292225" cy="293600"/>
          </a:xfrm>
        </p:grpSpPr>
        <p:sp>
          <p:nvSpPr>
            <p:cNvPr id="8219" name="Google Shape;8219;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5"/>
          <p:cNvGrpSpPr/>
          <p:nvPr/>
        </p:nvGrpSpPr>
        <p:grpSpPr>
          <a:xfrm>
            <a:off x="2629755" y="2256940"/>
            <a:ext cx="355557" cy="353615"/>
            <a:chOff x="-34406325" y="3919600"/>
            <a:chExt cx="293025" cy="291425"/>
          </a:xfrm>
        </p:grpSpPr>
        <p:sp>
          <p:nvSpPr>
            <p:cNvPr id="8223" name="Google Shape;8223;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85"/>
          <p:cNvGrpSpPr/>
          <p:nvPr/>
        </p:nvGrpSpPr>
        <p:grpSpPr>
          <a:xfrm>
            <a:off x="1293653" y="2736303"/>
            <a:ext cx="353645" cy="342179"/>
            <a:chOff x="-32568800" y="3232000"/>
            <a:chExt cx="291450" cy="282000"/>
          </a:xfrm>
        </p:grpSpPr>
        <p:sp>
          <p:nvSpPr>
            <p:cNvPr id="8231" name="Google Shape;8231;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85"/>
          <p:cNvGrpSpPr/>
          <p:nvPr/>
        </p:nvGrpSpPr>
        <p:grpSpPr>
          <a:xfrm>
            <a:off x="1293183" y="3201213"/>
            <a:ext cx="354586" cy="353645"/>
            <a:chOff x="-32569575" y="3586425"/>
            <a:chExt cx="292225" cy="291450"/>
          </a:xfrm>
        </p:grpSpPr>
        <p:sp>
          <p:nvSpPr>
            <p:cNvPr id="8234" name="Google Shape;8234;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5"/>
          <p:cNvGrpSpPr/>
          <p:nvPr/>
        </p:nvGrpSpPr>
        <p:grpSpPr>
          <a:xfrm>
            <a:off x="1284098" y="3665805"/>
            <a:ext cx="372756" cy="354343"/>
            <a:chOff x="-32576675" y="3944600"/>
            <a:chExt cx="307200" cy="292025"/>
          </a:xfrm>
        </p:grpSpPr>
        <p:sp>
          <p:nvSpPr>
            <p:cNvPr id="8237" name="Google Shape;8237;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85"/>
          <p:cNvGrpSpPr/>
          <p:nvPr/>
        </p:nvGrpSpPr>
        <p:grpSpPr>
          <a:xfrm>
            <a:off x="3529065" y="2730100"/>
            <a:ext cx="354586" cy="354586"/>
            <a:chOff x="-30735200" y="3192625"/>
            <a:chExt cx="292225" cy="292225"/>
          </a:xfrm>
        </p:grpSpPr>
        <p:sp>
          <p:nvSpPr>
            <p:cNvPr id="8240" name="Google Shape;8240;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85"/>
          <p:cNvGrpSpPr/>
          <p:nvPr/>
        </p:nvGrpSpPr>
        <p:grpSpPr>
          <a:xfrm>
            <a:off x="3529065" y="3201532"/>
            <a:ext cx="354586" cy="353008"/>
            <a:chOff x="-30735200" y="3552550"/>
            <a:chExt cx="292225" cy="290925"/>
          </a:xfrm>
        </p:grpSpPr>
        <p:sp>
          <p:nvSpPr>
            <p:cNvPr id="8248" name="Google Shape;8248;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85"/>
          <p:cNvGrpSpPr/>
          <p:nvPr/>
        </p:nvGrpSpPr>
        <p:grpSpPr>
          <a:xfrm>
            <a:off x="3529065" y="3666154"/>
            <a:ext cx="354586" cy="353645"/>
            <a:chOff x="-30735200" y="3910925"/>
            <a:chExt cx="292225" cy="291450"/>
          </a:xfrm>
        </p:grpSpPr>
        <p:sp>
          <p:nvSpPr>
            <p:cNvPr id="8251" name="Google Shape;8251;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3" name="Google Shape;8253;p85"/>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4" name="Google Shape;8254;p85"/>
          <p:cNvGrpSpPr/>
          <p:nvPr/>
        </p:nvGrpSpPr>
        <p:grpSpPr>
          <a:xfrm>
            <a:off x="4882910" y="1379021"/>
            <a:ext cx="358971" cy="359224"/>
            <a:chOff x="-57956275" y="3197925"/>
            <a:chExt cx="319000" cy="319225"/>
          </a:xfrm>
        </p:grpSpPr>
        <p:sp>
          <p:nvSpPr>
            <p:cNvPr id="8255" name="Google Shape;8255;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5"/>
          <p:cNvGrpSpPr/>
          <p:nvPr/>
        </p:nvGrpSpPr>
        <p:grpSpPr>
          <a:xfrm>
            <a:off x="4905064" y="1835446"/>
            <a:ext cx="314662" cy="358971"/>
            <a:chOff x="-57940525" y="3590375"/>
            <a:chExt cx="279625" cy="319000"/>
          </a:xfrm>
        </p:grpSpPr>
        <p:sp>
          <p:nvSpPr>
            <p:cNvPr id="8263" name="Google Shape;8263;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5"/>
          <p:cNvGrpSpPr/>
          <p:nvPr/>
        </p:nvGrpSpPr>
        <p:grpSpPr>
          <a:xfrm>
            <a:off x="4875945" y="2276817"/>
            <a:ext cx="358099" cy="358999"/>
            <a:chOff x="-57959425" y="3982600"/>
            <a:chExt cx="318225" cy="319025"/>
          </a:xfrm>
        </p:grpSpPr>
        <p:sp>
          <p:nvSpPr>
            <p:cNvPr id="8269" name="Google Shape;8269;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5"/>
          <p:cNvGrpSpPr/>
          <p:nvPr/>
        </p:nvGrpSpPr>
        <p:grpSpPr>
          <a:xfrm>
            <a:off x="7076112" y="1380146"/>
            <a:ext cx="357226" cy="357226"/>
            <a:chOff x="-55987225" y="3198925"/>
            <a:chExt cx="317450" cy="317450"/>
          </a:xfrm>
        </p:grpSpPr>
        <p:sp>
          <p:nvSpPr>
            <p:cNvPr id="8274" name="Google Shape;8274;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85"/>
          <p:cNvGrpSpPr/>
          <p:nvPr/>
        </p:nvGrpSpPr>
        <p:grpSpPr>
          <a:xfrm>
            <a:off x="7076112" y="1836178"/>
            <a:ext cx="357226" cy="357367"/>
            <a:chOff x="-55987225" y="3591025"/>
            <a:chExt cx="317450" cy="317575"/>
          </a:xfrm>
        </p:grpSpPr>
        <p:sp>
          <p:nvSpPr>
            <p:cNvPr id="8279" name="Google Shape;8279;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85"/>
          <p:cNvGrpSpPr/>
          <p:nvPr/>
        </p:nvGrpSpPr>
        <p:grpSpPr>
          <a:xfrm>
            <a:off x="7090027" y="2276817"/>
            <a:ext cx="358999" cy="358999"/>
            <a:chOff x="-55988800" y="3982600"/>
            <a:chExt cx="319025" cy="319025"/>
          </a:xfrm>
        </p:grpSpPr>
        <p:sp>
          <p:nvSpPr>
            <p:cNvPr id="8285" name="Google Shape;8285;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5"/>
          <p:cNvGrpSpPr/>
          <p:nvPr/>
        </p:nvGrpSpPr>
        <p:grpSpPr>
          <a:xfrm>
            <a:off x="5748546" y="2734774"/>
            <a:ext cx="356326" cy="358971"/>
            <a:chOff x="-54026025" y="3192625"/>
            <a:chExt cx="316650" cy="319000"/>
          </a:xfrm>
        </p:grpSpPr>
        <p:sp>
          <p:nvSpPr>
            <p:cNvPr id="8291" name="Google Shape;8291;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5"/>
          <p:cNvGrpSpPr/>
          <p:nvPr/>
        </p:nvGrpSpPr>
        <p:grpSpPr>
          <a:xfrm>
            <a:off x="5768492" y="3205748"/>
            <a:ext cx="316434" cy="358099"/>
            <a:chOff x="-54007925" y="3584850"/>
            <a:chExt cx="281200" cy="318225"/>
          </a:xfrm>
        </p:grpSpPr>
        <p:sp>
          <p:nvSpPr>
            <p:cNvPr id="8300" name="Google Shape;8300;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85"/>
          <p:cNvGrpSpPr/>
          <p:nvPr/>
        </p:nvGrpSpPr>
        <p:grpSpPr>
          <a:xfrm>
            <a:off x="5768492" y="3667633"/>
            <a:ext cx="316434" cy="358914"/>
            <a:chOff x="-54007925" y="3975575"/>
            <a:chExt cx="281200" cy="318950"/>
          </a:xfrm>
        </p:grpSpPr>
        <p:sp>
          <p:nvSpPr>
            <p:cNvPr id="8307" name="Google Shape;8307;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85"/>
          <p:cNvGrpSpPr/>
          <p:nvPr/>
        </p:nvGrpSpPr>
        <p:grpSpPr>
          <a:xfrm>
            <a:off x="8003359" y="2752104"/>
            <a:ext cx="274770" cy="358492"/>
            <a:chOff x="-52005775" y="3208025"/>
            <a:chExt cx="244175" cy="318575"/>
          </a:xfrm>
        </p:grpSpPr>
        <p:sp>
          <p:nvSpPr>
            <p:cNvPr id="8312" name="Google Shape;8312;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5"/>
          <p:cNvGrpSpPr/>
          <p:nvPr/>
        </p:nvGrpSpPr>
        <p:grpSpPr>
          <a:xfrm>
            <a:off x="5309825" y="1380146"/>
            <a:ext cx="358099" cy="358099"/>
            <a:chOff x="-57568775" y="3198925"/>
            <a:chExt cx="318225" cy="318225"/>
          </a:xfrm>
        </p:grpSpPr>
        <p:sp>
          <p:nvSpPr>
            <p:cNvPr id="8324" name="Google Shape;8324;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85"/>
          <p:cNvGrpSpPr/>
          <p:nvPr/>
        </p:nvGrpSpPr>
        <p:grpSpPr>
          <a:xfrm>
            <a:off x="5331543" y="1835446"/>
            <a:ext cx="314662" cy="358099"/>
            <a:chOff x="-57549075" y="3590375"/>
            <a:chExt cx="279625" cy="318225"/>
          </a:xfrm>
        </p:grpSpPr>
        <p:sp>
          <p:nvSpPr>
            <p:cNvPr id="8331" name="Google Shape;8331;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85"/>
          <p:cNvGrpSpPr/>
          <p:nvPr/>
        </p:nvGrpSpPr>
        <p:grpSpPr>
          <a:xfrm>
            <a:off x="5323740" y="2276817"/>
            <a:ext cx="359871" cy="359871"/>
            <a:chOff x="-57570350" y="3982600"/>
            <a:chExt cx="319800" cy="319800"/>
          </a:xfrm>
        </p:grpSpPr>
        <p:sp>
          <p:nvSpPr>
            <p:cNvPr id="8336" name="Google Shape;8336;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5"/>
          <p:cNvGrpSpPr/>
          <p:nvPr/>
        </p:nvGrpSpPr>
        <p:grpSpPr>
          <a:xfrm>
            <a:off x="7538779" y="1379246"/>
            <a:ext cx="314662" cy="358999"/>
            <a:chOff x="-55576850" y="3198125"/>
            <a:chExt cx="279625" cy="319025"/>
          </a:xfrm>
        </p:grpSpPr>
        <p:sp>
          <p:nvSpPr>
            <p:cNvPr id="8341" name="Google Shape;8341;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5"/>
          <p:cNvGrpSpPr/>
          <p:nvPr/>
        </p:nvGrpSpPr>
        <p:grpSpPr>
          <a:xfrm>
            <a:off x="7516174" y="1835221"/>
            <a:ext cx="359871" cy="358324"/>
            <a:chOff x="-55596550" y="3590175"/>
            <a:chExt cx="319800" cy="318425"/>
          </a:xfrm>
        </p:grpSpPr>
        <p:sp>
          <p:nvSpPr>
            <p:cNvPr id="8346" name="Google Shape;8346;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85"/>
          <p:cNvGrpSpPr/>
          <p:nvPr/>
        </p:nvGrpSpPr>
        <p:grpSpPr>
          <a:xfrm>
            <a:off x="7531412" y="2276564"/>
            <a:ext cx="358999" cy="359252"/>
            <a:chOff x="-55595775" y="3982375"/>
            <a:chExt cx="319025" cy="319250"/>
          </a:xfrm>
        </p:grpSpPr>
        <p:sp>
          <p:nvSpPr>
            <p:cNvPr id="8351" name="Google Shape;8351;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5"/>
          <p:cNvGrpSpPr/>
          <p:nvPr/>
        </p:nvGrpSpPr>
        <p:grpSpPr>
          <a:xfrm>
            <a:off x="6188595" y="2734774"/>
            <a:ext cx="358999" cy="358099"/>
            <a:chOff x="-53635375" y="3192625"/>
            <a:chExt cx="319025" cy="318225"/>
          </a:xfrm>
        </p:grpSpPr>
        <p:sp>
          <p:nvSpPr>
            <p:cNvPr id="8358" name="Google Shape;8358;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85"/>
          <p:cNvGrpSpPr/>
          <p:nvPr/>
        </p:nvGrpSpPr>
        <p:grpSpPr>
          <a:xfrm>
            <a:off x="6210763" y="3205748"/>
            <a:ext cx="314662" cy="358999"/>
            <a:chOff x="-53615675" y="3584850"/>
            <a:chExt cx="279625" cy="319025"/>
          </a:xfrm>
        </p:grpSpPr>
        <p:sp>
          <p:nvSpPr>
            <p:cNvPr id="8362" name="Google Shape;8362;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85"/>
          <p:cNvGrpSpPr/>
          <p:nvPr/>
        </p:nvGrpSpPr>
        <p:grpSpPr>
          <a:xfrm>
            <a:off x="6188609" y="3668674"/>
            <a:ext cx="358971" cy="357874"/>
            <a:chOff x="-53634575" y="3976500"/>
            <a:chExt cx="319000" cy="318025"/>
          </a:xfrm>
        </p:grpSpPr>
        <p:sp>
          <p:nvSpPr>
            <p:cNvPr id="8366" name="Google Shape;8366;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85"/>
          <p:cNvGrpSpPr/>
          <p:nvPr/>
        </p:nvGrpSpPr>
        <p:grpSpPr>
          <a:xfrm>
            <a:off x="7983413" y="3211628"/>
            <a:ext cx="314662" cy="358436"/>
            <a:chOff x="-52023900" y="3590075"/>
            <a:chExt cx="279625" cy="318525"/>
          </a:xfrm>
        </p:grpSpPr>
        <p:sp>
          <p:nvSpPr>
            <p:cNvPr id="8375" name="Google Shape;8375;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5"/>
          <p:cNvGrpSpPr/>
          <p:nvPr/>
        </p:nvGrpSpPr>
        <p:grpSpPr>
          <a:xfrm>
            <a:off x="5746654" y="1380146"/>
            <a:ext cx="358971" cy="358971"/>
            <a:chOff x="-57173375" y="3198925"/>
            <a:chExt cx="319000" cy="319000"/>
          </a:xfrm>
        </p:grpSpPr>
        <p:sp>
          <p:nvSpPr>
            <p:cNvPr id="8383" name="Google Shape;8383;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5"/>
          <p:cNvGrpSpPr/>
          <p:nvPr/>
        </p:nvGrpSpPr>
        <p:grpSpPr>
          <a:xfrm>
            <a:off x="5747541" y="1857587"/>
            <a:ext cx="357198" cy="314690"/>
            <a:chOff x="-57176525" y="3610050"/>
            <a:chExt cx="317425" cy="279650"/>
          </a:xfrm>
        </p:grpSpPr>
        <p:sp>
          <p:nvSpPr>
            <p:cNvPr id="8388" name="Google Shape;8388;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5"/>
          <p:cNvGrpSpPr/>
          <p:nvPr/>
        </p:nvGrpSpPr>
        <p:grpSpPr>
          <a:xfrm>
            <a:off x="7957995" y="1380146"/>
            <a:ext cx="358099" cy="356326"/>
            <a:chOff x="-55202750" y="3198925"/>
            <a:chExt cx="318225" cy="316650"/>
          </a:xfrm>
        </p:grpSpPr>
        <p:sp>
          <p:nvSpPr>
            <p:cNvPr id="8394" name="Google Shape;8394;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5"/>
          <p:cNvGrpSpPr/>
          <p:nvPr/>
        </p:nvGrpSpPr>
        <p:grpSpPr>
          <a:xfrm>
            <a:off x="7968629" y="1835446"/>
            <a:ext cx="336830" cy="358099"/>
            <a:chOff x="-55194875" y="3590375"/>
            <a:chExt cx="299325" cy="318225"/>
          </a:xfrm>
        </p:grpSpPr>
        <p:sp>
          <p:nvSpPr>
            <p:cNvPr id="8397" name="Google Shape;8397;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5"/>
          <p:cNvGrpSpPr/>
          <p:nvPr/>
        </p:nvGrpSpPr>
        <p:grpSpPr>
          <a:xfrm>
            <a:off x="7973247" y="2277717"/>
            <a:ext cx="357198" cy="357198"/>
            <a:chOff x="-55203525" y="3983400"/>
            <a:chExt cx="317425" cy="317425"/>
          </a:xfrm>
        </p:grpSpPr>
        <p:sp>
          <p:nvSpPr>
            <p:cNvPr id="8403" name="Google Shape;8403;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5"/>
          <p:cNvGrpSpPr/>
          <p:nvPr/>
        </p:nvGrpSpPr>
        <p:grpSpPr>
          <a:xfrm>
            <a:off x="6639727" y="2734774"/>
            <a:ext cx="335930" cy="358971"/>
            <a:chOff x="-53232900" y="3192625"/>
            <a:chExt cx="298525" cy="319000"/>
          </a:xfrm>
        </p:grpSpPr>
        <p:sp>
          <p:nvSpPr>
            <p:cNvPr id="8407" name="Google Shape;8407;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85"/>
          <p:cNvGrpSpPr/>
          <p:nvPr/>
        </p:nvGrpSpPr>
        <p:grpSpPr>
          <a:xfrm>
            <a:off x="6629093" y="3205748"/>
            <a:ext cx="357198" cy="356326"/>
            <a:chOff x="-53242350" y="3584850"/>
            <a:chExt cx="317425" cy="316650"/>
          </a:xfrm>
        </p:grpSpPr>
        <p:sp>
          <p:nvSpPr>
            <p:cNvPr id="8416" name="Google Shape;8416;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85"/>
          <p:cNvGrpSpPr/>
          <p:nvPr/>
        </p:nvGrpSpPr>
        <p:grpSpPr>
          <a:xfrm>
            <a:off x="6650362" y="3668449"/>
            <a:ext cx="314662" cy="358999"/>
            <a:chOff x="-53224225" y="3976300"/>
            <a:chExt cx="279625" cy="319025"/>
          </a:xfrm>
        </p:grpSpPr>
        <p:sp>
          <p:nvSpPr>
            <p:cNvPr id="8422" name="Google Shape;8422;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5"/>
          <p:cNvGrpSpPr/>
          <p:nvPr/>
        </p:nvGrpSpPr>
        <p:grpSpPr>
          <a:xfrm>
            <a:off x="7961258" y="3676129"/>
            <a:ext cx="358971" cy="358408"/>
            <a:chOff x="-52043575" y="3983125"/>
            <a:chExt cx="319000" cy="318500"/>
          </a:xfrm>
        </p:grpSpPr>
        <p:sp>
          <p:nvSpPr>
            <p:cNvPr id="8430" name="Google Shape;8430;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5"/>
          <p:cNvGrpSpPr/>
          <p:nvPr/>
        </p:nvGrpSpPr>
        <p:grpSpPr>
          <a:xfrm>
            <a:off x="6215199" y="1380146"/>
            <a:ext cx="314662" cy="358971"/>
            <a:chOff x="-56766175" y="3198925"/>
            <a:chExt cx="279625" cy="319000"/>
          </a:xfrm>
        </p:grpSpPr>
        <p:sp>
          <p:nvSpPr>
            <p:cNvPr id="8440" name="Google Shape;8440;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5"/>
          <p:cNvGrpSpPr/>
          <p:nvPr/>
        </p:nvGrpSpPr>
        <p:grpSpPr>
          <a:xfrm>
            <a:off x="6214313" y="1835446"/>
            <a:ext cx="316434" cy="358099"/>
            <a:chOff x="-56766175" y="3590375"/>
            <a:chExt cx="281200" cy="318225"/>
          </a:xfrm>
        </p:grpSpPr>
        <p:sp>
          <p:nvSpPr>
            <p:cNvPr id="8448" name="Google Shape;8448;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5"/>
          <p:cNvGrpSpPr/>
          <p:nvPr/>
        </p:nvGrpSpPr>
        <p:grpSpPr>
          <a:xfrm>
            <a:off x="6251269" y="2276817"/>
            <a:ext cx="272126" cy="358099"/>
            <a:chOff x="-56747275" y="3982600"/>
            <a:chExt cx="241825" cy="318225"/>
          </a:xfrm>
        </p:grpSpPr>
        <p:sp>
          <p:nvSpPr>
            <p:cNvPr id="8453" name="Google Shape;8453;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85"/>
          <p:cNvGrpSpPr/>
          <p:nvPr/>
        </p:nvGrpSpPr>
        <p:grpSpPr>
          <a:xfrm>
            <a:off x="4859020" y="3219055"/>
            <a:ext cx="358999" cy="342991"/>
            <a:chOff x="-54812875" y="3596675"/>
            <a:chExt cx="319025" cy="304800"/>
          </a:xfrm>
        </p:grpSpPr>
        <p:sp>
          <p:nvSpPr>
            <p:cNvPr id="8461" name="Google Shape;8461;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8" name="Google Shape;8468;p85"/>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5"/>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0" name="Google Shape;8470;p85"/>
          <p:cNvGrpSpPr/>
          <p:nvPr/>
        </p:nvGrpSpPr>
        <p:grpSpPr>
          <a:xfrm>
            <a:off x="4881188" y="3675538"/>
            <a:ext cx="314662" cy="358099"/>
            <a:chOff x="-54793175" y="3982600"/>
            <a:chExt cx="279625" cy="318225"/>
          </a:xfrm>
        </p:grpSpPr>
        <p:sp>
          <p:nvSpPr>
            <p:cNvPr id="8471" name="Google Shape;8471;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85"/>
          <p:cNvGrpSpPr/>
          <p:nvPr/>
        </p:nvGrpSpPr>
        <p:grpSpPr>
          <a:xfrm>
            <a:off x="7092647" y="2734774"/>
            <a:ext cx="314662" cy="358099"/>
            <a:chOff x="-52832000" y="3192625"/>
            <a:chExt cx="279625" cy="318225"/>
          </a:xfrm>
        </p:grpSpPr>
        <p:sp>
          <p:nvSpPr>
            <p:cNvPr id="8479" name="Google Shape;8479;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5"/>
          <p:cNvGrpSpPr/>
          <p:nvPr/>
        </p:nvGrpSpPr>
        <p:grpSpPr>
          <a:xfrm>
            <a:off x="5779179" y="2276142"/>
            <a:ext cx="323524" cy="358774"/>
            <a:chOff x="-57162350" y="3982000"/>
            <a:chExt cx="287500" cy="318825"/>
          </a:xfrm>
        </p:grpSpPr>
        <p:sp>
          <p:nvSpPr>
            <p:cNvPr id="8488" name="Google Shape;8488;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85"/>
          <p:cNvGrpSpPr/>
          <p:nvPr/>
        </p:nvGrpSpPr>
        <p:grpSpPr>
          <a:xfrm>
            <a:off x="7070492" y="3206648"/>
            <a:ext cx="358971" cy="357198"/>
            <a:chOff x="-52851675" y="3585650"/>
            <a:chExt cx="319000" cy="317425"/>
          </a:xfrm>
        </p:grpSpPr>
        <p:sp>
          <p:nvSpPr>
            <p:cNvPr id="8497" name="Google Shape;8497;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85"/>
          <p:cNvGrpSpPr/>
          <p:nvPr/>
        </p:nvGrpSpPr>
        <p:grpSpPr>
          <a:xfrm>
            <a:off x="7092647" y="3668449"/>
            <a:ext cx="314662" cy="358999"/>
            <a:chOff x="-52832000" y="3976300"/>
            <a:chExt cx="279625" cy="319025"/>
          </a:xfrm>
        </p:grpSpPr>
        <p:sp>
          <p:nvSpPr>
            <p:cNvPr id="8504" name="Google Shape;8504;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85"/>
          <p:cNvGrpSpPr/>
          <p:nvPr/>
        </p:nvGrpSpPr>
        <p:grpSpPr>
          <a:xfrm>
            <a:off x="6209853" y="4123097"/>
            <a:ext cx="316434" cy="358099"/>
            <a:chOff x="-51633225" y="3198925"/>
            <a:chExt cx="281200" cy="318225"/>
          </a:xfrm>
        </p:grpSpPr>
        <p:sp>
          <p:nvSpPr>
            <p:cNvPr id="8510" name="Google Shape;8510;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5"/>
          <p:cNvGrpSpPr/>
          <p:nvPr/>
        </p:nvGrpSpPr>
        <p:grpSpPr>
          <a:xfrm>
            <a:off x="6628676" y="1381018"/>
            <a:ext cx="365188" cy="357226"/>
            <a:chOff x="-56396775" y="3199700"/>
            <a:chExt cx="324525" cy="317450"/>
          </a:xfrm>
        </p:grpSpPr>
        <p:sp>
          <p:nvSpPr>
            <p:cNvPr id="8518" name="Google Shape;8518;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85"/>
          <p:cNvGrpSpPr/>
          <p:nvPr/>
        </p:nvGrpSpPr>
        <p:grpSpPr>
          <a:xfrm>
            <a:off x="6631771" y="1846953"/>
            <a:ext cx="358999" cy="335958"/>
            <a:chOff x="-56394425" y="3600600"/>
            <a:chExt cx="319025" cy="298550"/>
          </a:xfrm>
        </p:grpSpPr>
        <p:sp>
          <p:nvSpPr>
            <p:cNvPr id="8525" name="Google Shape;8525;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5"/>
          <p:cNvGrpSpPr/>
          <p:nvPr/>
        </p:nvGrpSpPr>
        <p:grpSpPr>
          <a:xfrm>
            <a:off x="6662538" y="2277717"/>
            <a:ext cx="327068" cy="357198"/>
            <a:chOff x="-56379450" y="3983400"/>
            <a:chExt cx="290650" cy="317425"/>
          </a:xfrm>
        </p:grpSpPr>
        <p:sp>
          <p:nvSpPr>
            <p:cNvPr id="8529" name="Google Shape;8529;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85"/>
          <p:cNvGrpSpPr/>
          <p:nvPr/>
        </p:nvGrpSpPr>
        <p:grpSpPr>
          <a:xfrm>
            <a:off x="5326242" y="2741864"/>
            <a:ext cx="316434" cy="358971"/>
            <a:chOff x="-54401725" y="3198925"/>
            <a:chExt cx="281200" cy="319000"/>
          </a:xfrm>
        </p:grpSpPr>
        <p:sp>
          <p:nvSpPr>
            <p:cNvPr id="8538" name="Google Shape;8538;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5"/>
          <p:cNvGrpSpPr/>
          <p:nvPr/>
        </p:nvGrpSpPr>
        <p:grpSpPr>
          <a:xfrm>
            <a:off x="5327128" y="3211965"/>
            <a:ext cx="314662" cy="358099"/>
            <a:chOff x="-54401725" y="3590375"/>
            <a:chExt cx="279625" cy="318225"/>
          </a:xfrm>
        </p:grpSpPr>
        <p:sp>
          <p:nvSpPr>
            <p:cNvPr id="8550" name="Google Shape;8550;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85"/>
          <p:cNvGrpSpPr/>
          <p:nvPr/>
        </p:nvGrpSpPr>
        <p:grpSpPr>
          <a:xfrm>
            <a:off x="5324920" y="3675538"/>
            <a:ext cx="319079" cy="358099"/>
            <a:chOff x="-54403300" y="3982600"/>
            <a:chExt cx="283550" cy="318225"/>
          </a:xfrm>
        </p:grpSpPr>
        <p:sp>
          <p:nvSpPr>
            <p:cNvPr id="8557" name="Google Shape;8557;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85"/>
          <p:cNvGrpSpPr/>
          <p:nvPr/>
        </p:nvGrpSpPr>
        <p:grpSpPr>
          <a:xfrm>
            <a:off x="7512313" y="2736772"/>
            <a:ext cx="356298" cy="356973"/>
            <a:chOff x="-52458650" y="3194400"/>
            <a:chExt cx="316625" cy="317225"/>
          </a:xfrm>
        </p:grpSpPr>
        <p:sp>
          <p:nvSpPr>
            <p:cNvPr id="8563" name="Google Shape;8563;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5"/>
          <p:cNvGrpSpPr/>
          <p:nvPr/>
        </p:nvGrpSpPr>
        <p:grpSpPr>
          <a:xfrm>
            <a:off x="4881188" y="2741864"/>
            <a:ext cx="314662" cy="358971"/>
            <a:chOff x="-54793175" y="3198925"/>
            <a:chExt cx="279625" cy="319000"/>
          </a:xfrm>
        </p:grpSpPr>
        <p:sp>
          <p:nvSpPr>
            <p:cNvPr id="8572" name="Google Shape;8572;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5"/>
          <p:cNvGrpSpPr/>
          <p:nvPr/>
        </p:nvGrpSpPr>
        <p:grpSpPr>
          <a:xfrm>
            <a:off x="7521611" y="3205748"/>
            <a:ext cx="337703" cy="357845"/>
            <a:chOff x="-52450000" y="3584850"/>
            <a:chExt cx="300100" cy="318000"/>
          </a:xfrm>
        </p:grpSpPr>
        <p:sp>
          <p:nvSpPr>
            <p:cNvPr id="8580" name="Google Shape;8580;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85"/>
          <p:cNvGrpSpPr/>
          <p:nvPr/>
        </p:nvGrpSpPr>
        <p:grpSpPr>
          <a:xfrm>
            <a:off x="7533131" y="3670221"/>
            <a:ext cx="314662" cy="357226"/>
            <a:chOff x="-52440550" y="3977875"/>
            <a:chExt cx="279625" cy="317450"/>
          </a:xfrm>
        </p:grpSpPr>
        <p:sp>
          <p:nvSpPr>
            <p:cNvPr id="8588" name="Google Shape;8588;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5"/>
          <p:cNvGrpSpPr/>
          <p:nvPr/>
        </p:nvGrpSpPr>
        <p:grpSpPr>
          <a:xfrm>
            <a:off x="6645066" y="4126427"/>
            <a:ext cx="314662" cy="358999"/>
            <a:chOff x="-51623775" y="3584850"/>
            <a:chExt cx="279625" cy="319025"/>
          </a:xfrm>
        </p:grpSpPr>
        <p:sp>
          <p:nvSpPr>
            <p:cNvPr id="8597" name="Google Shape;8597;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6" name="Google Shape;8606;p85"/>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07" name="Google Shape;8607;p85"/>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11" name="Shape 8611"/>
        <p:cNvGrpSpPr/>
        <p:nvPr/>
      </p:nvGrpSpPr>
      <p:grpSpPr>
        <a:xfrm>
          <a:off x="0" y="0"/>
          <a:ext cx="0" cy="0"/>
          <a:chOff x="0" y="0"/>
          <a:chExt cx="0" cy="0"/>
        </a:xfrm>
      </p:grpSpPr>
      <p:grpSp>
        <p:nvGrpSpPr>
          <p:cNvPr id="8612" name="Google Shape;8612;p86"/>
          <p:cNvGrpSpPr/>
          <p:nvPr/>
        </p:nvGrpSpPr>
        <p:grpSpPr>
          <a:xfrm>
            <a:off x="885675" y="1386849"/>
            <a:ext cx="276003" cy="357300"/>
            <a:chOff x="-50469125" y="3183175"/>
            <a:chExt cx="233150" cy="301825"/>
          </a:xfrm>
        </p:grpSpPr>
        <p:sp>
          <p:nvSpPr>
            <p:cNvPr id="8613" name="Google Shape;8613;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86"/>
          <p:cNvGrpSpPr/>
          <p:nvPr/>
        </p:nvGrpSpPr>
        <p:grpSpPr>
          <a:xfrm>
            <a:off x="845574" y="1822251"/>
            <a:ext cx="356205" cy="355288"/>
            <a:chOff x="-50504575" y="3550975"/>
            <a:chExt cx="300900" cy="300125"/>
          </a:xfrm>
        </p:grpSpPr>
        <p:sp>
          <p:nvSpPr>
            <p:cNvPr id="8617" name="Google Shape;8617;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86"/>
          <p:cNvGrpSpPr/>
          <p:nvPr/>
        </p:nvGrpSpPr>
        <p:grpSpPr>
          <a:xfrm>
            <a:off x="845574" y="2260493"/>
            <a:ext cx="356205" cy="354341"/>
            <a:chOff x="-50503000" y="3921175"/>
            <a:chExt cx="300900" cy="299325"/>
          </a:xfrm>
        </p:grpSpPr>
        <p:sp>
          <p:nvSpPr>
            <p:cNvPr id="8622" name="Google Shape;8622;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6"/>
          <p:cNvGrpSpPr/>
          <p:nvPr/>
        </p:nvGrpSpPr>
        <p:grpSpPr>
          <a:xfrm>
            <a:off x="3049627" y="1406411"/>
            <a:ext cx="355258" cy="356205"/>
            <a:chOff x="-48630025" y="3199700"/>
            <a:chExt cx="300100" cy="300900"/>
          </a:xfrm>
        </p:grpSpPr>
        <p:sp>
          <p:nvSpPr>
            <p:cNvPr id="8628" name="Google Shape;8628;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6"/>
          <p:cNvGrpSpPr/>
          <p:nvPr/>
        </p:nvGrpSpPr>
        <p:grpSpPr>
          <a:xfrm>
            <a:off x="3049627" y="1843707"/>
            <a:ext cx="355258" cy="355258"/>
            <a:chOff x="-48630025" y="3569100"/>
            <a:chExt cx="300100" cy="300100"/>
          </a:xfrm>
        </p:grpSpPr>
        <p:sp>
          <p:nvSpPr>
            <p:cNvPr id="8632" name="Google Shape;8632;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86"/>
          <p:cNvGrpSpPr/>
          <p:nvPr/>
        </p:nvGrpSpPr>
        <p:grpSpPr>
          <a:xfrm>
            <a:off x="3050101" y="2281003"/>
            <a:ext cx="354311" cy="353394"/>
            <a:chOff x="-48629225" y="3938500"/>
            <a:chExt cx="299300" cy="298525"/>
          </a:xfrm>
        </p:grpSpPr>
        <p:sp>
          <p:nvSpPr>
            <p:cNvPr id="8643" name="Google Shape;8643;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6"/>
          <p:cNvGrpSpPr/>
          <p:nvPr/>
        </p:nvGrpSpPr>
        <p:grpSpPr>
          <a:xfrm>
            <a:off x="1785504" y="2752344"/>
            <a:ext cx="311458" cy="354341"/>
            <a:chOff x="-46762575" y="3200500"/>
            <a:chExt cx="263100" cy="299325"/>
          </a:xfrm>
        </p:grpSpPr>
        <p:sp>
          <p:nvSpPr>
            <p:cNvPr id="8648" name="Google Shape;8648;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86"/>
          <p:cNvGrpSpPr/>
          <p:nvPr/>
        </p:nvGrpSpPr>
        <p:grpSpPr>
          <a:xfrm>
            <a:off x="1763589" y="3211066"/>
            <a:ext cx="355288" cy="312375"/>
            <a:chOff x="-46779900" y="3588000"/>
            <a:chExt cx="300125" cy="263875"/>
          </a:xfrm>
        </p:grpSpPr>
        <p:sp>
          <p:nvSpPr>
            <p:cNvPr id="8654" name="Google Shape;8654;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6"/>
          <p:cNvGrpSpPr/>
          <p:nvPr/>
        </p:nvGrpSpPr>
        <p:grpSpPr>
          <a:xfrm>
            <a:off x="1764062" y="3625988"/>
            <a:ext cx="354341" cy="353394"/>
            <a:chOff x="-46779100" y="3938500"/>
            <a:chExt cx="299325" cy="298525"/>
          </a:xfrm>
        </p:grpSpPr>
        <p:sp>
          <p:nvSpPr>
            <p:cNvPr id="8659" name="Google Shape;8659;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86"/>
          <p:cNvGrpSpPr/>
          <p:nvPr/>
        </p:nvGrpSpPr>
        <p:grpSpPr>
          <a:xfrm>
            <a:off x="3971800" y="2758855"/>
            <a:ext cx="355258" cy="355288"/>
            <a:chOff x="-44924250" y="3206000"/>
            <a:chExt cx="300100" cy="300125"/>
          </a:xfrm>
        </p:grpSpPr>
        <p:sp>
          <p:nvSpPr>
            <p:cNvPr id="8662" name="Google Shape;8662;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86"/>
          <p:cNvGrpSpPr/>
          <p:nvPr/>
        </p:nvGrpSpPr>
        <p:grpSpPr>
          <a:xfrm>
            <a:off x="1286286" y="1386849"/>
            <a:ext cx="355258" cy="355258"/>
            <a:chOff x="-50134375" y="3183175"/>
            <a:chExt cx="300100" cy="300100"/>
          </a:xfrm>
        </p:grpSpPr>
        <p:sp>
          <p:nvSpPr>
            <p:cNvPr id="8668" name="Google Shape;8668;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86"/>
          <p:cNvGrpSpPr/>
          <p:nvPr/>
        </p:nvGrpSpPr>
        <p:grpSpPr>
          <a:xfrm>
            <a:off x="1286286" y="1822251"/>
            <a:ext cx="355258" cy="355288"/>
            <a:chOff x="-50134375" y="3550975"/>
            <a:chExt cx="300100" cy="300125"/>
          </a:xfrm>
        </p:grpSpPr>
        <p:sp>
          <p:nvSpPr>
            <p:cNvPr id="8679" name="Google Shape;8679;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86"/>
          <p:cNvGrpSpPr/>
          <p:nvPr/>
        </p:nvGrpSpPr>
        <p:grpSpPr>
          <a:xfrm>
            <a:off x="1286286" y="2259783"/>
            <a:ext cx="355258" cy="355051"/>
            <a:chOff x="-50134375" y="3920575"/>
            <a:chExt cx="300100" cy="299925"/>
          </a:xfrm>
        </p:grpSpPr>
        <p:sp>
          <p:nvSpPr>
            <p:cNvPr id="8682" name="Google Shape;8682;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86"/>
          <p:cNvGrpSpPr/>
          <p:nvPr/>
        </p:nvGrpSpPr>
        <p:grpSpPr>
          <a:xfrm>
            <a:off x="3497010" y="1407358"/>
            <a:ext cx="357123" cy="355258"/>
            <a:chOff x="-48262200" y="3200500"/>
            <a:chExt cx="301675" cy="300100"/>
          </a:xfrm>
        </p:grpSpPr>
        <p:sp>
          <p:nvSpPr>
            <p:cNvPr id="8686" name="Google Shape;8686;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6"/>
          <p:cNvGrpSpPr/>
          <p:nvPr/>
        </p:nvGrpSpPr>
        <p:grpSpPr>
          <a:xfrm>
            <a:off x="3526383" y="1844447"/>
            <a:ext cx="298377" cy="354519"/>
            <a:chOff x="-48233050" y="3569725"/>
            <a:chExt cx="252050" cy="299475"/>
          </a:xfrm>
        </p:grpSpPr>
        <p:sp>
          <p:nvSpPr>
            <p:cNvPr id="8696" name="Google Shape;8696;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86"/>
          <p:cNvGrpSpPr/>
          <p:nvPr/>
        </p:nvGrpSpPr>
        <p:grpSpPr>
          <a:xfrm>
            <a:off x="3550148" y="2278191"/>
            <a:ext cx="250847" cy="358070"/>
            <a:chOff x="-48216525" y="3936125"/>
            <a:chExt cx="211900" cy="302475"/>
          </a:xfrm>
        </p:grpSpPr>
        <p:sp>
          <p:nvSpPr>
            <p:cNvPr id="8700" name="Google Shape;8700;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6"/>
          <p:cNvGrpSpPr/>
          <p:nvPr/>
        </p:nvGrpSpPr>
        <p:grpSpPr>
          <a:xfrm>
            <a:off x="2205866" y="2753261"/>
            <a:ext cx="355258" cy="355288"/>
            <a:chOff x="-46410500" y="3201275"/>
            <a:chExt cx="300100" cy="300125"/>
          </a:xfrm>
        </p:grpSpPr>
        <p:sp>
          <p:nvSpPr>
            <p:cNvPr id="8705" name="Google Shape;8705;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6"/>
          <p:cNvGrpSpPr/>
          <p:nvPr/>
        </p:nvGrpSpPr>
        <p:grpSpPr>
          <a:xfrm>
            <a:off x="2205866" y="3188692"/>
            <a:ext cx="355258" cy="356205"/>
            <a:chOff x="-46409700" y="3569100"/>
            <a:chExt cx="300100" cy="300900"/>
          </a:xfrm>
        </p:grpSpPr>
        <p:sp>
          <p:nvSpPr>
            <p:cNvPr id="8711" name="Google Shape;8711;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86"/>
          <p:cNvGrpSpPr/>
          <p:nvPr/>
        </p:nvGrpSpPr>
        <p:grpSpPr>
          <a:xfrm>
            <a:off x="2193747" y="3624124"/>
            <a:ext cx="379497" cy="358070"/>
            <a:chOff x="-46422300" y="3936925"/>
            <a:chExt cx="320575" cy="302475"/>
          </a:xfrm>
        </p:grpSpPr>
        <p:sp>
          <p:nvSpPr>
            <p:cNvPr id="8717" name="Google Shape;8717;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6"/>
          <p:cNvGrpSpPr/>
          <p:nvPr/>
        </p:nvGrpSpPr>
        <p:grpSpPr>
          <a:xfrm>
            <a:off x="3971326" y="3178452"/>
            <a:ext cx="356205" cy="355258"/>
            <a:chOff x="-44914800" y="3560450"/>
            <a:chExt cx="300900" cy="300100"/>
          </a:xfrm>
        </p:grpSpPr>
        <p:sp>
          <p:nvSpPr>
            <p:cNvPr id="8720" name="Google Shape;8720;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6"/>
          <p:cNvGrpSpPr/>
          <p:nvPr/>
        </p:nvGrpSpPr>
        <p:grpSpPr>
          <a:xfrm>
            <a:off x="1726378" y="1387086"/>
            <a:ext cx="354311" cy="354104"/>
            <a:chOff x="-49764975" y="3183375"/>
            <a:chExt cx="299300" cy="299125"/>
          </a:xfrm>
        </p:grpSpPr>
        <p:sp>
          <p:nvSpPr>
            <p:cNvPr id="8726" name="Google Shape;8726;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86"/>
          <p:cNvGrpSpPr/>
          <p:nvPr/>
        </p:nvGrpSpPr>
        <p:grpSpPr>
          <a:xfrm>
            <a:off x="1726378" y="1822547"/>
            <a:ext cx="354311" cy="355909"/>
            <a:chOff x="-49764975" y="3551225"/>
            <a:chExt cx="299300" cy="300650"/>
          </a:xfrm>
        </p:grpSpPr>
        <p:sp>
          <p:nvSpPr>
            <p:cNvPr id="8736" name="Google Shape;8736;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86"/>
          <p:cNvGrpSpPr/>
          <p:nvPr/>
        </p:nvGrpSpPr>
        <p:grpSpPr>
          <a:xfrm>
            <a:off x="1724040" y="2259310"/>
            <a:ext cx="358987" cy="355525"/>
            <a:chOff x="-49766550" y="3920175"/>
            <a:chExt cx="303250" cy="300325"/>
          </a:xfrm>
        </p:grpSpPr>
        <p:sp>
          <p:nvSpPr>
            <p:cNvPr id="8748" name="Google Shape;8748;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6"/>
          <p:cNvGrpSpPr/>
          <p:nvPr/>
        </p:nvGrpSpPr>
        <p:grpSpPr>
          <a:xfrm>
            <a:off x="3939571" y="1407358"/>
            <a:ext cx="357123" cy="354341"/>
            <a:chOff x="-47892800" y="3200500"/>
            <a:chExt cx="301675" cy="299325"/>
          </a:xfrm>
        </p:grpSpPr>
        <p:sp>
          <p:nvSpPr>
            <p:cNvPr id="8753" name="Google Shape;8753;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86"/>
          <p:cNvGrpSpPr/>
          <p:nvPr/>
        </p:nvGrpSpPr>
        <p:grpSpPr>
          <a:xfrm>
            <a:off x="4003437" y="1843707"/>
            <a:ext cx="229391" cy="355258"/>
            <a:chOff x="-47839250" y="3569100"/>
            <a:chExt cx="193775" cy="300100"/>
          </a:xfrm>
        </p:grpSpPr>
        <p:sp>
          <p:nvSpPr>
            <p:cNvPr id="8760" name="Google Shape;8760;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86"/>
          <p:cNvGrpSpPr/>
          <p:nvPr/>
        </p:nvGrpSpPr>
        <p:grpSpPr>
          <a:xfrm>
            <a:off x="3940503" y="2280056"/>
            <a:ext cx="355258" cy="356205"/>
            <a:chOff x="-47892800" y="3937700"/>
            <a:chExt cx="300100" cy="300900"/>
          </a:xfrm>
        </p:grpSpPr>
        <p:sp>
          <p:nvSpPr>
            <p:cNvPr id="8767" name="Google Shape;8767;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6"/>
          <p:cNvGrpSpPr/>
          <p:nvPr/>
        </p:nvGrpSpPr>
        <p:grpSpPr>
          <a:xfrm>
            <a:off x="2645798" y="2773770"/>
            <a:ext cx="355258" cy="311458"/>
            <a:chOff x="-46042675" y="3218600"/>
            <a:chExt cx="300100" cy="263100"/>
          </a:xfrm>
        </p:grpSpPr>
        <p:sp>
          <p:nvSpPr>
            <p:cNvPr id="8776" name="Google Shape;8776;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86"/>
          <p:cNvGrpSpPr/>
          <p:nvPr/>
        </p:nvGrpSpPr>
        <p:grpSpPr>
          <a:xfrm>
            <a:off x="2645798" y="3188219"/>
            <a:ext cx="355258" cy="323118"/>
            <a:chOff x="-46042675" y="3568700"/>
            <a:chExt cx="300100" cy="272950"/>
          </a:xfrm>
        </p:grpSpPr>
        <p:sp>
          <p:nvSpPr>
            <p:cNvPr id="8783" name="Google Shape;8783;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86"/>
          <p:cNvGrpSpPr/>
          <p:nvPr/>
        </p:nvGrpSpPr>
        <p:grpSpPr>
          <a:xfrm>
            <a:off x="2687749" y="3625189"/>
            <a:ext cx="271357" cy="356057"/>
            <a:chOff x="-46007225" y="3937825"/>
            <a:chExt cx="229225" cy="300775"/>
          </a:xfrm>
        </p:grpSpPr>
        <p:sp>
          <p:nvSpPr>
            <p:cNvPr id="8788" name="Google Shape;8788;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86"/>
          <p:cNvGrpSpPr/>
          <p:nvPr/>
        </p:nvGrpSpPr>
        <p:grpSpPr>
          <a:xfrm>
            <a:off x="3993241" y="3615275"/>
            <a:ext cx="312375" cy="357596"/>
            <a:chOff x="-44895900" y="3929450"/>
            <a:chExt cx="263875" cy="302075"/>
          </a:xfrm>
        </p:grpSpPr>
        <p:sp>
          <p:nvSpPr>
            <p:cNvPr id="8799" name="Google Shape;8799;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86"/>
          <p:cNvGrpSpPr/>
          <p:nvPr/>
        </p:nvGrpSpPr>
        <p:grpSpPr>
          <a:xfrm>
            <a:off x="2167060" y="1398036"/>
            <a:ext cx="356205" cy="332885"/>
            <a:chOff x="-49397175" y="3192625"/>
            <a:chExt cx="300900" cy="281200"/>
          </a:xfrm>
        </p:grpSpPr>
        <p:sp>
          <p:nvSpPr>
            <p:cNvPr id="8806" name="Google Shape;8806;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86"/>
          <p:cNvGrpSpPr/>
          <p:nvPr/>
        </p:nvGrpSpPr>
        <p:grpSpPr>
          <a:xfrm>
            <a:off x="2193163" y="1822251"/>
            <a:ext cx="304000" cy="356205"/>
            <a:chOff x="-49375900" y="3550975"/>
            <a:chExt cx="256800" cy="300900"/>
          </a:xfrm>
        </p:grpSpPr>
        <p:sp>
          <p:nvSpPr>
            <p:cNvPr id="8814" name="Google Shape;8814;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6"/>
          <p:cNvGrpSpPr/>
          <p:nvPr/>
        </p:nvGrpSpPr>
        <p:grpSpPr>
          <a:xfrm>
            <a:off x="2188516" y="2259546"/>
            <a:ext cx="313293" cy="356205"/>
            <a:chOff x="-49378250" y="3920375"/>
            <a:chExt cx="264650" cy="300900"/>
          </a:xfrm>
        </p:grpSpPr>
        <p:sp>
          <p:nvSpPr>
            <p:cNvPr id="8826" name="Google Shape;8826;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6"/>
          <p:cNvGrpSpPr/>
          <p:nvPr/>
        </p:nvGrpSpPr>
        <p:grpSpPr>
          <a:xfrm>
            <a:off x="907504" y="2752344"/>
            <a:ext cx="312375" cy="357123"/>
            <a:chOff x="-47505300" y="3200500"/>
            <a:chExt cx="263875" cy="301675"/>
          </a:xfrm>
        </p:grpSpPr>
        <p:sp>
          <p:nvSpPr>
            <p:cNvPr id="8834" name="Google Shape;8834;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6"/>
          <p:cNvGrpSpPr/>
          <p:nvPr/>
        </p:nvGrpSpPr>
        <p:grpSpPr>
          <a:xfrm>
            <a:off x="885604" y="3188692"/>
            <a:ext cx="356176" cy="355051"/>
            <a:chOff x="-47524975" y="3569100"/>
            <a:chExt cx="300875" cy="299925"/>
          </a:xfrm>
        </p:grpSpPr>
        <p:sp>
          <p:nvSpPr>
            <p:cNvPr id="8848" name="Google Shape;8848;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86"/>
          <p:cNvGrpSpPr/>
          <p:nvPr/>
        </p:nvGrpSpPr>
        <p:grpSpPr>
          <a:xfrm>
            <a:off x="886062" y="3667954"/>
            <a:ext cx="355258" cy="270410"/>
            <a:chOff x="-47523400" y="3973950"/>
            <a:chExt cx="300100" cy="228425"/>
          </a:xfrm>
        </p:grpSpPr>
        <p:sp>
          <p:nvSpPr>
            <p:cNvPr id="8854" name="Google Shape;8854;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86"/>
          <p:cNvGrpSpPr/>
          <p:nvPr/>
        </p:nvGrpSpPr>
        <p:grpSpPr>
          <a:xfrm>
            <a:off x="3091183" y="2750953"/>
            <a:ext cx="354341" cy="357596"/>
            <a:chOff x="-45673275" y="3199325"/>
            <a:chExt cx="299325" cy="302075"/>
          </a:xfrm>
        </p:grpSpPr>
        <p:sp>
          <p:nvSpPr>
            <p:cNvPr id="8860" name="Google Shape;8860;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86"/>
          <p:cNvGrpSpPr/>
          <p:nvPr/>
        </p:nvGrpSpPr>
        <p:grpSpPr>
          <a:xfrm>
            <a:off x="3090251" y="3209202"/>
            <a:ext cx="356205" cy="314240"/>
            <a:chOff x="-45674075" y="3586425"/>
            <a:chExt cx="300900" cy="265450"/>
          </a:xfrm>
        </p:grpSpPr>
        <p:sp>
          <p:nvSpPr>
            <p:cNvPr id="8864" name="Google Shape;8864;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86"/>
          <p:cNvGrpSpPr/>
          <p:nvPr/>
        </p:nvGrpSpPr>
        <p:grpSpPr>
          <a:xfrm>
            <a:off x="3091183" y="3625041"/>
            <a:ext cx="354341" cy="356205"/>
            <a:chOff x="-45673275" y="3937700"/>
            <a:chExt cx="299325" cy="300900"/>
          </a:xfrm>
        </p:grpSpPr>
        <p:sp>
          <p:nvSpPr>
            <p:cNvPr id="8867" name="Google Shape;8867;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86"/>
          <p:cNvGrpSpPr/>
          <p:nvPr/>
        </p:nvGrpSpPr>
        <p:grpSpPr>
          <a:xfrm>
            <a:off x="2205349" y="4117825"/>
            <a:ext cx="356205" cy="356205"/>
            <a:chOff x="-44512325" y="3176075"/>
            <a:chExt cx="300900" cy="300900"/>
          </a:xfrm>
        </p:grpSpPr>
        <p:sp>
          <p:nvSpPr>
            <p:cNvPr id="8874" name="Google Shape;8874;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6"/>
          <p:cNvGrpSpPr/>
          <p:nvPr/>
        </p:nvGrpSpPr>
        <p:grpSpPr>
          <a:xfrm>
            <a:off x="2608689" y="1386849"/>
            <a:ext cx="354341" cy="354341"/>
            <a:chOff x="-49027775" y="3183175"/>
            <a:chExt cx="299325" cy="299325"/>
          </a:xfrm>
        </p:grpSpPr>
        <p:sp>
          <p:nvSpPr>
            <p:cNvPr id="8878" name="Google Shape;8878;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6"/>
          <p:cNvGrpSpPr/>
          <p:nvPr/>
        </p:nvGrpSpPr>
        <p:grpSpPr>
          <a:xfrm>
            <a:off x="2608230" y="1822251"/>
            <a:ext cx="355258" cy="357152"/>
            <a:chOff x="-49027775" y="3550975"/>
            <a:chExt cx="300100" cy="301700"/>
          </a:xfrm>
        </p:grpSpPr>
        <p:sp>
          <p:nvSpPr>
            <p:cNvPr id="8883" name="Google Shape;8883;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86"/>
          <p:cNvGrpSpPr/>
          <p:nvPr/>
        </p:nvGrpSpPr>
        <p:grpSpPr>
          <a:xfrm>
            <a:off x="2606306" y="2259310"/>
            <a:ext cx="359106" cy="355525"/>
            <a:chOff x="-49031025" y="3920175"/>
            <a:chExt cx="303350" cy="300325"/>
          </a:xfrm>
        </p:grpSpPr>
        <p:sp>
          <p:nvSpPr>
            <p:cNvPr id="8894" name="Google Shape;8894;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86"/>
          <p:cNvGrpSpPr/>
          <p:nvPr/>
        </p:nvGrpSpPr>
        <p:grpSpPr>
          <a:xfrm>
            <a:off x="1322411" y="2752344"/>
            <a:ext cx="356176" cy="354341"/>
            <a:chOff x="-47155575" y="3200500"/>
            <a:chExt cx="300875" cy="299325"/>
          </a:xfrm>
        </p:grpSpPr>
        <p:sp>
          <p:nvSpPr>
            <p:cNvPr id="8901" name="Google Shape;8901;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86"/>
          <p:cNvGrpSpPr/>
          <p:nvPr/>
        </p:nvGrpSpPr>
        <p:grpSpPr>
          <a:xfrm>
            <a:off x="1322870" y="3188692"/>
            <a:ext cx="355258" cy="355258"/>
            <a:chOff x="-47154800" y="3569100"/>
            <a:chExt cx="300100" cy="300100"/>
          </a:xfrm>
        </p:grpSpPr>
        <p:sp>
          <p:nvSpPr>
            <p:cNvPr id="8908" name="Google Shape;8908;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86"/>
          <p:cNvGrpSpPr/>
          <p:nvPr/>
        </p:nvGrpSpPr>
        <p:grpSpPr>
          <a:xfrm>
            <a:off x="1323343" y="3626905"/>
            <a:ext cx="354311" cy="353423"/>
            <a:chOff x="-47154000" y="3939275"/>
            <a:chExt cx="299300" cy="298550"/>
          </a:xfrm>
        </p:grpSpPr>
        <p:sp>
          <p:nvSpPr>
            <p:cNvPr id="8915" name="Google Shape;8915;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86"/>
          <p:cNvGrpSpPr/>
          <p:nvPr/>
        </p:nvGrpSpPr>
        <p:grpSpPr>
          <a:xfrm>
            <a:off x="3548633" y="2752344"/>
            <a:ext cx="312375" cy="354341"/>
            <a:chOff x="-45286550" y="3200500"/>
            <a:chExt cx="263875" cy="299325"/>
          </a:xfrm>
        </p:grpSpPr>
        <p:sp>
          <p:nvSpPr>
            <p:cNvPr id="8920" name="Google Shape;8920;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86"/>
          <p:cNvGrpSpPr/>
          <p:nvPr/>
        </p:nvGrpSpPr>
        <p:grpSpPr>
          <a:xfrm>
            <a:off x="3548633" y="3189639"/>
            <a:ext cx="312375" cy="354311"/>
            <a:chOff x="-45286550" y="3569900"/>
            <a:chExt cx="263875" cy="299300"/>
          </a:xfrm>
        </p:grpSpPr>
        <p:sp>
          <p:nvSpPr>
            <p:cNvPr id="8924" name="Google Shape;8924;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86"/>
          <p:cNvGrpSpPr/>
          <p:nvPr/>
        </p:nvGrpSpPr>
        <p:grpSpPr>
          <a:xfrm>
            <a:off x="3559820" y="3625988"/>
            <a:ext cx="290001" cy="355258"/>
            <a:chOff x="-45277900" y="3938500"/>
            <a:chExt cx="244975" cy="300100"/>
          </a:xfrm>
        </p:grpSpPr>
        <p:sp>
          <p:nvSpPr>
            <p:cNvPr id="8931" name="Google Shape;8931;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86"/>
          <p:cNvGrpSpPr/>
          <p:nvPr/>
        </p:nvGrpSpPr>
        <p:grpSpPr>
          <a:xfrm>
            <a:off x="2645769" y="4095090"/>
            <a:ext cx="355258" cy="355258"/>
            <a:chOff x="-44502875" y="3576975"/>
            <a:chExt cx="300100" cy="300100"/>
          </a:xfrm>
        </p:grpSpPr>
        <p:sp>
          <p:nvSpPr>
            <p:cNvPr id="8936" name="Google Shape;8936;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86"/>
          <p:cNvGrpSpPr/>
          <p:nvPr/>
        </p:nvGrpSpPr>
        <p:grpSpPr>
          <a:xfrm>
            <a:off x="4858981" y="1820745"/>
            <a:ext cx="356196" cy="354670"/>
            <a:chOff x="-13946200" y="3647075"/>
            <a:chExt cx="353650" cy="352100"/>
          </a:xfrm>
        </p:grpSpPr>
        <p:sp>
          <p:nvSpPr>
            <p:cNvPr id="8940" name="Google Shape;8940;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86"/>
          <p:cNvGrpSpPr/>
          <p:nvPr/>
        </p:nvGrpSpPr>
        <p:grpSpPr>
          <a:xfrm>
            <a:off x="6642374" y="1380228"/>
            <a:ext cx="357002" cy="354267"/>
            <a:chOff x="-12163025" y="3214275"/>
            <a:chExt cx="354450" cy="351700"/>
          </a:xfrm>
        </p:grpSpPr>
        <p:sp>
          <p:nvSpPr>
            <p:cNvPr id="8947" name="Google Shape;8947;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86"/>
          <p:cNvGrpSpPr/>
          <p:nvPr/>
        </p:nvGrpSpPr>
        <p:grpSpPr>
          <a:xfrm>
            <a:off x="6643154" y="1819965"/>
            <a:ext cx="355441" cy="356232"/>
            <a:chOff x="-12160675" y="3647875"/>
            <a:chExt cx="352900" cy="353650"/>
          </a:xfrm>
        </p:grpSpPr>
        <p:sp>
          <p:nvSpPr>
            <p:cNvPr id="8951" name="Google Shape;8951;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86"/>
          <p:cNvGrpSpPr/>
          <p:nvPr/>
        </p:nvGrpSpPr>
        <p:grpSpPr>
          <a:xfrm>
            <a:off x="6653870" y="2264421"/>
            <a:ext cx="354635" cy="356232"/>
            <a:chOff x="-12160675" y="4081850"/>
            <a:chExt cx="352100" cy="353650"/>
          </a:xfrm>
        </p:grpSpPr>
        <p:sp>
          <p:nvSpPr>
            <p:cNvPr id="8959" name="Google Shape;8959;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86"/>
          <p:cNvGrpSpPr/>
          <p:nvPr/>
        </p:nvGrpSpPr>
        <p:grpSpPr>
          <a:xfrm>
            <a:off x="4858836" y="2738864"/>
            <a:ext cx="355416" cy="355652"/>
            <a:chOff x="-10391650" y="3180600"/>
            <a:chExt cx="352875" cy="353075"/>
          </a:xfrm>
        </p:grpSpPr>
        <p:sp>
          <p:nvSpPr>
            <p:cNvPr id="8966" name="Google Shape;8966;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86"/>
          <p:cNvGrpSpPr/>
          <p:nvPr/>
        </p:nvGrpSpPr>
        <p:grpSpPr>
          <a:xfrm>
            <a:off x="4858835" y="3215662"/>
            <a:ext cx="354635" cy="353890"/>
            <a:chOff x="-10390875" y="3616350"/>
            <a:chExt cx="352100" cy="351325"/>
          </a:xfrm>
        </p:grpSpPr>
        <p:sp>
          <p:nvSpPr>
            <p:cNvPr id="8973" name="Google Shape;8973;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86"/>
          <p:cNvGrpSpPr/>
          <p:nvPr/>
        </p:nvGrpSpPr>
        <p:grpSpPr>
          <a:xfrm>
            <a:off x="7525810" y="2740327"/>
            <a:ext cx="312585" cy="354670"/>
            <a:chOff x="-10370400" y="4049550"/>
            <a:chExt cx="310350" cy="352100"/>
          </a:xfrm>
        </p:grpSpPr>
        <p:sp>
          <p:nvSpPr>
            <p:cNvPr id="8977" name="Google Shape;8977;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86"/>
          <p:cNvGrpSpPr/>
          <p:nvPr/>
        </p:nvGrpSpPr>
        <p:grpSpPr>
          <a:xfrm>
            <a:off x="6630066" y="2739268"/>
            <a:ext cx="379236" cy="354847"/>
            <a:chOff x="-8674650" y="3210975"/>
            <a:chExt cx="376525" cy="352275"/>
          </a:xfrm>
        </p:grpSpPr>
        <p:sp>
          <p:nvSpPr>
            <p:cNvPr id="8983" name="Google Shape;8983;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86"/>
          <p:cNvGrpSpPr/>
          <p:nvPr/>
        </p:nvGrpSpPr>
        <p:grpSpPr>
          <a:xfrm>
            <a:off x="5301563" y="1820745"/>
            <a:ext cx="356221" cy="354670"/>
            <a:chOff x="-13512225" y="3647075"/>
            <a:chExt cx="353675" cy="352100"/>
          </a:xfrm>
        </p:grpSpPr>
        <p:sp>
          <p:nvSpPr>
            <p:cNvPr id="8990" name="Google Shape;8990;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6"/>
          <p:cNvGrpSpPr/>
          <p:nvPr/>
        </p:nvGrpSpPr>
        <p:grpSpPr>
          <a:xfrm>
            <a:off x="5311876" y="2264811"/>
            <a:ext cx="356221" cy="355451"/>
            <a:chOff x="-13512225" y="4080275"/>
            <a:chExt cx="353675" cy="352875"/>
          </a:xfrm>
        </p:grpSpPr>
        <p:sp>
          <p:nvSpPr>
            <p:cNvPr id="9001" name="Google Shape;9001;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86"/>
          <p:cNvGrpSpPr/>
          <p:nvPr/>
        </p:nvGrpSpPr>
        <p:grpSpPr>
          <a:xfrm>
            <a:off x="7084956" y="1412172"/>
            <a:ext cx="356196" cy="290379"/>
            <a:chOff x="-11728250" y="3245400"/>
            <a:chExt cx="353650" cy="288275"/>
          </a:xfrm>
        </p:grpSpPr>
        <p:sp>
          <p:nvSpPr>
            <p:cNvPr id="9013" name="Google Shape;9013;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86"/>
          <p:cNvGrpSpPr/>
          <p:nvPr/>
        </p:nvGrpSpPr>
        <p:grpSpPr>
          <a:xfrm>
            <a:off x="7117464" y="2264811"/>
            <a:ext cx="311804" cy="355451"/>
            <a:chOff x="-11703850" y="4081850"/>
            <a:chExt cx="309575" cy="352875"/>
          </a:xfrm>
        </p:grpSpPr>
        <p:sp>
          <p:nvSpPr>
            <p:cNvPr id="9019" name="Google Shape;9019;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86"/>
          <p:cNvGrpSpPr/>
          <p:nvPr/>
        </p:nvGrpSpPr>
        <p:grpSpPr>
          <a:xfrm>
            <a:off x="5306120" y="2738964"/>
            <a:ext cx="357002" cy="355451"/>
            <a:chOff x="-9958475" y="3180025"/>
            <a:chExt cx="354450" cy="352875"/>
          </a:xfrm>
        </p:grpSpPr>
        <p:sp>
          <p:nvSpPr>
            <p:cNvPr id="9028" name="Google Shape;9028;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86"/>
          <p:cNvGrpSpPr/>
          <p:nvPr/>
        </p:nvGrpSpPr>
        <p:grpSpPr>
          <a:xfrm>
            <a:off x="5315247" y="3214945"/>
            <a:ext cx="337966" cy="355325"/>
            <a:chOff x="-9949025" y="3615575"/>
            <a:chExt cx="335550" cy="352750"/>
          </a:xfrm>
        </p:grpSpPr>
        <p:sp>
          <p:nvSpPr>
            <p:cNvPr id="9032" name="Google Shape;9032;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86"/>
          <p:cNvGrpSpPr/>
          <p:nvPr/>
        </p:nvGrpSpPr>
        <p:grpSpPr>
          <a:xfrm>
            <a:off x="7950093" y="2738451"/>
            <a:ext cx="360175" cy="358423"/>
            <a:chOff x="-9961625" y="4048175"/>
            <a:chExt cx="357600" cy="355825"/>
          </a:xfrm>
        </p:grpSpPr>
        <p:sp>
          <p:nvSpPr>
            <p:cNvPr id="9036" name="Google Shape;9036;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86"/>
          <p:cNvGrpSpPr/>
          <p:nvPr/>
        </p:nvGrpSpPr>
        <p:grpSpPr>
          <a:xfrm>
            <a:off x="6636814" y="3213963"/>
            <a:ext cx="364959" cy="357289"/>
            <a:chOff x="-8680950" y="3624225"/>
            <a:chExt cx="362350" cy="354700"/>
          </a:xfrm>
        </p:grpSpPr>
        <p:sp>
          <p:nvSpPr>
            <p:cNvPr id="9043" name="Google Shape;9043;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86"/>
          <p:cNvGrpSpPr/>
          <p:nvPr/>
        </p:nvGrpSpPr>
        <p:grpSpPr>
          <a:xfrm>
            <a:off x="5773058" y="1379624"/>
            <a:ext cx="313365" cy="355476"/>
            <a:chOff x="-13056975" y="3212300"/>
            <a:chExt cx="311125" cy="352900"/>
          </a:xfrm>
        </p:grpSpPr>
        <p:sp>
          <p:nvSpPr>
            <p:cNvPr id="9050" name="Google Shape;9050;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86"/>
          <p:cNvGrpSpPr/>
          <p:nvPr/>
        </p:nvGrpSpPr>
        <p:grpSpPr>
          <a:xfrm>
            <a:off x="5750446" y="1820418"/>
            <a:ext cx="358588" cy="355325"/>
            <a:chOff x="-13077450" y="3647075"/>
            <a:chExt cx="356025" cy="352750"/>
          </a:xfrm>
        </p:grpSpPr>
        <p:sp>
          <p:nvSpPr>
            <p:cNvPr id="9055" name="Google Shape;9055;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86"/>
          <p:cNvGrpSpPr/>
          <p:nvPr/>
        </p:nvGrpSpPr>
        <p:grpSpPr>
          <a:xfrm>
            <a:off x="5761552" y="2264018"/>
            <a:ext cx="357002" cy="357037"/>
            <a:chOff x="-13079025" y="4079475"/>
            <a:chExt cx="354450" cy="354450"/>
          </a:xfrm>
        </p:grpSpPr>
        <p:sp>
          <p:nvSpPr>
            <p:cNvPr id="9059" name="Google Shape;9059;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86"/>
          <p:cNvGrpSpPr/>
          <p:nvPr/>
        </p:nvGrpSpPr>
        <p:grpSpPr>
          <a:xfrm>
            <a:off x="7534619" y="1380027"/>
            <a:ext cx="356221" cy="354670"/>
            <a:chOff x="-11292700" y="3213875"/>
            <a:chExt cx="353675" cy="352100"/>
          </a:xfrm>
        </p:grpSpPr>
        <p:sp>
          <p:nvSpPr>
            <p:cNvPr id="9064" name="Google Shape;9064;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86"/>
          <p:cNvGrpSpPr/>
          <p:nvPr/>
        </p:nvGrpSpPr>
        <p:grpSpPr>
          <a:xfrm>
            <a:off x="7528677" y="1819965"/>
            <a:ext cx="368106" cy="356232"/>
            <a:chOff x="-11299000" y="3647875"/>
            <a:chExt cx="365475" cy="353650"/>
          </a:xfrm>
        </p:grpSpPr>
        <p:sp>
          <p:nvSpPr>
            <p:cNvPr id="9072" name="Google Shape;9072;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86"/>
          <p:cNvGrpSpPr/>
          <p:nvPr/>
        </p:nvGrpSpPr>
        <p:grpSpPr>
          <a:xfrm>
            <a:off x="7544139" y="2275916"/>
            <a:ext cx="357808" cy="333240"/>
            <a:chOff x="-11295075" y="4092875"/>
            <a:chExt cx="355250" cy="330825"/>
          </a:xfrm>
        </p:grpSpPr>
        <p:sp>
          <p:nvSpPr>
            <p:cNvPr id="9079" name="Google Shape;9079;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86"/>
          <p:cNvGrpSpPr/>
          <p:nvPr/>
        </p:nvGrpSpPr>
        <p:grpSpPr>
          <a:xfrm>
            <a:off x="5769739" y="2738964"/>
            <a:ext cx="312585" cy="355451"/>
            <a:chOff x="-9500075" y="3180800"/>
            <a:chExt cx="310350" cy="352875"/>
          </a:xfrm>
        </p:grpSpPr>
        <p:sp>
          <p:nvSpPr>
            <p:cNvPr id="9085" name="Google Shape;9085;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86"/>
          <p:cNvGrpSpPr/>
          <p:nvPr/>
        </p:nvGrpSpPr>
        <p:grpSpPr>
          <a:xfrm>
            <a:off x="5747530" y="3214479"/>
            <a:ext cx="356221" cy="356257"/>
            <a:chOff x="-9523700" y="3614000"/>
            <a:chExt cx="353675" cy="353675"/>
          </a:xfrm>
        </p:grpSpPr>
        <p:sp>
          <p:nvSpPr>
            <p:cNvPr id="9095" name="Google Shape;9095;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86"/>
          <p:cNvGrpSpPr/>
          <p:nvPr/>
        </p:nvGrpSpPr>
        <p:grpSpPr>
          <a:xfrm>
            <a:off x="7532481" y="3237121"/>
            <a:ext cx="356221" cy="354670"/>
            <a:chOff x="-9523700" y="4049550"/>
            <a:chExt cx="353675" cy="352100"/>
          </a:xfrm>
        </p:grpSpPr>
        <p:sp>
          <p:nvSpPr>
            <p:cNvPr id="9105" name="Google Shape;9105;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86"/>
          <p:cNvGrpSpPr/>
          <p:nvPr/>
        </p:nvGrpSpPr>
        <p:grpSpPr>
          <a:xfrm>
            <a:off x="7088596" y="3237094"/>
            <a:ext cx="357002" cy="311029"/>
            <a:chOff x="-8209150" y="3659675"/>
            <a:chExt cx="354450" cy="308775"/>
          </a:xfrm>
        </p:grpSpPr>
        <p:sp>
          <p:nvSpPr>
            <p:cNvPr id="9113" name="Google Shape;9113;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86"/>
          <p:cNvGrpSpPr/>
          <p:nvPr/>
        </p:nvGrpSpPr>
        <p:grpSpPr>
          <a:xfrm>
            <a:off x="6202157" y="2266007"/>
            <a:ext cx="356221" cy="353059"/>
            <a:chOff x="-12643475" y="4081850"/>
            <a:chExt cx="353675" cy="350500"/>
          </a:xfrm>
        </p:grpSpPr>
        <p:sp>
          <p:nvSpPr>
            <p:cNvPr id="9120" name="Google Shape;9120;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4" name="Google Shape;9124;p86"/>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5" name="Google Shape;9125;p86"/>
          <p:cNvGrpSpPr/>
          <p:nvPr/>
        </p:nvGrpSpPr>
        <p:grpSpPr>
          <a:xfrm>
            <a:off x="7984757" y="2275916"/>
            <a:ext cx="356221" cy="333240"/>
            <a:chOff x="-10858725" y="4092875"/>
            <a:chExt cx="353675" cy="330825"/>
          </a:xfrm>
        </p:grpSpPr>
        <p:sp>
          <p:nvSpPr>
            <p:cNvPr id="9126" name="Google Shape;9126;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86"/>
          <p:cNvGrpSpPr/>
          <p:nvPr/>
        </p:nvGrpSpPr>
        <p:grpSpPr>
          <a:xfrm>
            <a:off x="6243280" y="3214882"/>
            <a:ext cx="252278" cy="355451"/>
            <a:chOff x="-9039300" y="3614000"/>
            <a:chExt cx="250475" cy="352875"/>
          </a:xfrm>
        </p:grpSpPr>
        <p:sp>
          <p:nvSpPr>
            <p:cNvPr id="9133" name="Google Shape;9133;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86"/>
          <p:cNvGrpSpPr/>
          <p:nvPr/>
        </p:nvGrpSpPr>
        <p:grpSpPr>
          <a:xfrm>
            <a:off x="7975246" y="3237121"/>
            <a:ext cx="354635" cy="354670"/>
            <a:chOff x="-9088150" y="4049550"/>
            <a:chExt cx="352100" cy="352100"/>
          </a:xfrm>
        </p:grpSpPr>
        <p:sp>
          <p:nvSpPr>
            <p:cNvPr id="9136" name="Google Shape;9136;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86"/>
          <p:cNvGrpSpPr/>
          <p:nvPr/>
        </p:nvGrpSpPr>
        <p:grpSpPr>
          <a:xfrm>
            <a:off x="7109610" y="2739354"/>
            <a:ext cx="315757" cy="354670"/>
            <a:chOff x="-8191825" y="3174500"/>
            <a:chExt cx="313500" cy="352100"/>
          </a:xfrm>
        </p:grpSpPr>
        <p:sp>
          <p:nvSpPr>
            <p:cNvPr id="9143" name="Google Shape;9143;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86"/>
          <p:cNvGrpSpPr/>
          <p:nvPr/>
        </p:nvGrpSpPr>
        <p:grpSpPr>
          <a:xfrm>
            <a:off x="4858968" y="1379875"/>
            <a:ext cx="356221" cy="354973"/>
            <a:chOff x="-13947000" y="3212800"/>
            <a:chExt cx="353675" cy="352400"/>
          </a:xfrm>
        </p:grpSpPr>
        <p:sp>
          <p:nvSpPr>
            <p:cNvPr id="9147" name="Google Shape;9147;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9" name="Google Shape;9149;p86"/>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0" name="Google Shape;9150;p86"/>
          <p:cNvGrpSpPr/>
          <p:nvPr/>
        </p:nvGrpSpPr>
        <p:grpSpPr>
          <a:xfrm>
            <a:off x="5301563" y="1379233"/>
            <a:ext cx="356221" cy="356257"/>
            <a:chOff x="-13512225" y="3211525"/>
            <a:chExt cx="353675" cy="353675"/>
          </a:xfrm>
        </p:grpSpPr>
        <p:sp>
          <p:nvSpPr>
            <p:cNvPr id="9151" name="Google Shape;9151;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86"/>
          <p:cNvGrpSpPr/>
          <p:nvPr/>
        </p:nvGrpSpPr>
        <p:grpSpPr>
          <a:xfrm>
            <a:off x="6191845" y="1379624"/>
            <a:ext cx="356221" cy="355476"/>
            <a:chOff x="-12643475" y="3212300"/>
            <a:chExt cx="353675" cy="352900"/>
          </a:xfrm>
        </p:grpSpPr>
        <p:sp>
          <p:nvSpPr>
            <p:cNvPr id="9157" name="Google Shape;9157;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86"/>
          <p:cNvGrpSpPr/>
          <p:nvPr/>
        </p:nvGrpSpPr>
        <p:grpSpPr>
          <a:xfrm>
            <a:off x="6191845" y="1831398"/>
            <a:ext cx="356221" cy="333366"/>
            <a:chOff x="-12643475" y="3657325"/>
            <a:chExt cx="353675" cy="330950"/>
          </a:xfrm>
        </p:grpSpPr>
        <p:sp>
          <p:nvSpPr>
            <p:cNvPr id="9167" name="Google Shape;9167;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86"/>
          <p:cNvGrpSpPr/>
          <p:nvPr/>
        </p:nvGrpSpPr>
        <p:grpSpPr>
          <a:xfrm>
            <a:off x="7974847" y="1380027"/>
            <a:ext cx="355416" cy="354670"/>
            <a:chOff x="-10857925" y="3213875"/>
            <a:chExt cx="352875" cy="352100"/>
          </a:xfrm>
        </p:grpSpPr>
        <p:sp>
          <p:nvSpPr>
            <p:cNvPr id="9174" name="Google Shape;9174;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86"/>
          <p:cNvGrpSpPr/>
          <p:nvPr/>
        </p:nvGrpSpPr>
        <p:grpSpPr>
          <a:xfrm>
            <a:off x="6191762" y="2739455"/>
            <a:ext cx="356096" cy="354469"/>
            <a:chOff x="-9089725" y="3180200"/>
            <a:chExt cx="353550" cy="351900"/>
          </a:xfrm>
        </p:grpSpPr>
        <p:sp>
          <p:nvSpPr>
            <p:cNvPr id="9185" name="Google Shape;9185;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86"/>
          <p:cNvGrpSpPr/>
          <p:nvPr/>
        </p:nvGrpSpPr>
        <p:grpSpPr>
          <a:xfrm>
            <a:off x="7083760" y="1819260"/>
            <a:ext cx="358588" cy="357642"/>
            <a:chOff x="7083760" y="1971660"/>
            <a:chExt cx="358588" cy="357642"/>
          </a:xfrm>
        </p:grpSpPr>
        <p:sp>
          <p:nvSpPr>
            <p:cNvPr id="9188" name="Google Shape;9188;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0" name="Google Shape;9200;p86"/>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01" name="Google Shape;9201;p86"/>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05" name="Shape 9205"/>
        <p:cNvGrpSpPr/>
        <p:nvPr/>
      </p:nvGrpSpPr>
      <p:grpSpPr>
        <a:xfrm>
          <a:off x="0" y="0"/>
          <a:ext cx="0" cy="0"/>
          <a:chOff x="0" y="0"/>
          <a:chExt cx="0" cy="0"/>
        </a:xfrm>
      </p:grpSpPr>
      <p:sp>
        <p:nvSpPr>
          <p:cNvPr id="9206" name="Google Shape;9206;p8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7" name="Google Shape;9207;p87"/>
          <p:cNvGrpSpPr/>
          <p:nvPr/>
        </p:nvGrpSpPr>
        <p:grpSpPr>
          <a:xfrm>
            <a:off x="748855" y="2243507"/>
            <a:ext cx="452798" cy="449473"/>
            <a:chOff x="-21322300" y="3693325"/>
            <a:chExt cx="306400" cy="304150"/>
          </a:xfrm>
        </p:grpSpPr>
        <p:sp>
          <p:nvSpPr>
            <p:cNvPr id="9208" name="Google Shape;9208;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87"/>
          <p:cNvGrpSpPr/>
          <p:nvPr/>
        </p:nvGrpSpPr>
        <p:grpSpPr>
          <a:xfrm>
            <a:off x="748263" y="2810244"/>
            <a:ext cx="453980" cy="422540"/>
            <a:chOff x="-21322300" y="4077125"/>
            <a:chExt cx="307200" cy="285925"/>
          </a:xfrm>
        </p:grpSpPr>
        <p:sp>
          <p:nvSpPr>
            <p:cNvPr id="9213" name="Google Shape;9213;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87"/>
          <p:cNvGrpSpPr/>
          <p:nvPr/>
        </p:nvGrpSpPr>
        <p:grpSpPr>
          <a:xfrm>
            <a:off x="3525440" y="1689128"/>
            <a:ext cx="451653" cy="450212"/>
            <a:chOff x="-19394200" y="3333800"/>
            <a:chExt cx="305625" cy="304650"/>
          </a:xfrm>
        </p:grpSpPr>
        <p:sp>
          <p:nvSpPr>
            <p:cNvPr id="9226" name="Google Shape;9226;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87"/>
          <p:cNvGrpSpPr/>
          <p:nvPr/>
        </p:nvGrpSpPr>
        <p:grpSpPr>
          <a:xfrm>
            <a:off x="3524276" y="2243580"/>
            <a:ext cx="453980" cy="449325"/>
            <a:chOff x="-19396575" y="3708500"/>
            <a:chExt cx="307200" cy="304050"/>
          </a:xfrm>
        </p:grpSpPr>
        <p:sp>
          <p:nvSpPr>
            <p:cNvPr id="9236" name="Google Shape;9236;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87"/>
          <p:cNvGrpSpPr/>
          <p:nvPr/>
        </p:nvGrpSpPr>
        <p:grpSpPr>
          <a:xfrm>
            <a:off x="3518457" y="2796461"/>
            <a:ext cx="465618" cy="450101"/>
            <a:chOff x="-19394200" y="4084200"/>
            <a:chExt cx="315075" cy="304575"/>
          </a:xfrm>
        </p:grpSpPr>
        <p:sp>
          <p:nvSpPr>
            <p:cNvPr id="9240" name="Google Shape;9240;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87"/>
          <p:cNvGrpSpPr/>
          <p:nvPr/>
        </p:nvGrpSpPr>
        <p:grpSpPr>
          <a:xfrm>
            <a:off x="6324167" y="1689001"/>
            <a:ext cx="400447" cy="450470"/>
            <a:chOff x="-17526750" y="3309200"/>
            <a:chExt cx="270975" cy="304825"/>
          </a:xfrm>
        </p:grpSpPr>
        <p:sp>
          <p:nvSpPr>
            <p:cNvPr id="9247" name="Google Shape;9247;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87"/>
          <p:cNvGrpSpPr/>
          <p:nvPr/>
        </p:nvGrpSpPr>
        <p:grpSpPr>
          <a:xfrm>
            <a:off x="6300319" y="2244173"/>
            <a:ext cx="448143" cy="448143"/>
            <a:chOff x="-17542500" y="3684100"/>
            <a:chExt cx="303250" cy="303250"/>
          </a:xfrm>
        </p:grpSpPr>
        <p:sp>
          <p:nvSpPr>
            <p:cNvPr id="9253" name="Google Shape;9253;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87"/>
          <p:cNvGrpSpPr/>
          <p:nvPr/>
        </p:nvGrpSpPr>
        <p:grpSpPr>
          <a:xfrm>
            <a:off x="6299728" y="2810817"/>
            <a:ext cx="449325" cy="421395"/>
            <a:chOff x="-17542500" y="4068450"/>
            <a:chExt cx="304050" cy="285150"/>
          </a:xfrm>
        </p:grpSpPr>
        <p:sp>
          <p:nvSpPr>
            <p:cNvPr id="9261" name="Google Shape;9261;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87"/>
          <p:cNvGrpSpPr/>
          <p:nvPr/>
        </p:nvGrpSpPr>
        <p:grpSpPr>
          <a:xfrm>
            <a:off x="3530150" y="3342211"/>
            <a:ext cx="343404" cy="449325"/>
            <a:chOff x="-15652200" y="3335975"/>
            <a:chExt cx="232375" cy="304050"/>
          </a:xfrm>
        </p:grpSpPr>
        <p:sp>
          <p:nvSpPr>
            <p:cNvPr id="9268" name="Google Shape;9268;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87"/>
          <p:cNvGrpSpPr/>
          <p:nvPr/>
        </p:nvGrpSpPr>
        <p:grpSpPr>
          <a:xfrm>
            <a:off x="1303491" y="1689573"/>
            <a:ext cx="450470" cy="449325"/>
            <a:chOff x="-20946600" y="3317850"/>
            <a:chExt cx="304825" cy="304050"/>
          </a:xfrm>
        </p:grpSpPr>
        <p:sp>
          <p:nvSpPr>
            <p:cNvPr id="9278" name="Google Shape;9278;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87"/>
          <p:cNvGrpSpPr/>
          <p:nvPr/>
        </p:nvGrpSpPr>
        <p:grpSpPr>
          <a:xfrm>
            <a:off x="1304064" y="2243729"/>
            <a:ext cx="449325" cy="449030"/>
            <a:chOff x="-20945825" y="3692175"/>
            <a:chExt cx="304050" cy="303850"/>
          </a:xfrm>
        </p:grpSpPr>
        <p:sp>
          <p:nvSpPr>
            <p:cNvPr id="9282" name="Google Shape;9282;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87"/>
          <p:cNvGrpSpPr/>
          <p:nvPr/>
        </p:nvGrpSpPr>
        <p:grpSpPr>
          <a:xfrm>
            <a:off x="1329667" y="2797442"/>
            <a:ext cx="398119" cy="448143"/>
            <a:chOff x="-20930075" y="4066100"/>
            <a:chExt cx="269400" cy="303250"/>
          </a:xfrm>
        </p:grpSpPr>
        <p:sp>
          <p:nvSpPr>
            <p:cNvPr id="9287" name="Google Shape;9287;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87"/>
          <p:cNvGrpSpPr/>
          <p:nvPr/>
        </p:nvGrpSpPr>
        <p:grpSpPr>
          <a:xfrm>
            <a:off x="4110888" y="1689848"/>
            <a:ext cx="372516" cy="448771"/>
            <a:chOff x="-18994100" y="3334775"/>
            <a:chExt cx="252075" cy="303675"/>
          </a:xfrm>
        </p:grpSpPr>
        <p:sp>
          <p:nvSpPr>
            <p:cNvPr id="9290" name="Google Shape;9290;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87"/>
          <p:cNvGrpSpPr/>
          <p:nvPr/>
        </p:nvGrpSpPr>
        <p:grpSpPr>
          <a:xfrm>
            <a:off x="4125445" y="2244743"/>
            <a:ext cx="343404" cy="446998"/>
            <a:chOff x="-18983850" y="3710075"/>
            <a:chExt cx="232375" cy="302475"/>
          </a:xfrm>
        </p:grpSpPr>
        <p:sp>
          <p:nvSpPr>
            <p:cNvPr id="9295" name="Google Shape;9295;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9" name="Google Shape;9299;p87"/>
          <p:cNvGrpSpPr/>
          <p:nvPr/>
        </p:nvGrpSpPr>
        <p:grpSpPr>
          <a:xfrm>
            <a:off x="4071911" y="2797422"/>
            <a:ext cx="450470" cy="448180"/>
            <a:chOff x="-19020075" y="4084200"/>
            <a:chExt cx="304825" cy="303275"/>
          </a:xfrm>
        </p:grpSpPr>
        <p:sp>
          <p:nvSpPr>
            <p:cNvPr id="9300" name="Google Shape;9300;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87"/>
          <p:cNvGrpSpPr/>
          <p:nvPr/>
        </p:nvGrpSpPr>
        <p:grpSpPr>
          <a:xfrm>
            <a:off x="6889176" y="1689001"/>
            <a:ext cx="396937" cy="450470"/>
            <a:chOff x="-17149475" y="3309200"/>
            <a:chExt cx="268600" cy="304825"/>
          </a:xfrm>
        </p:grpSpPr>
        <p:sp>
          <p:nvSpPr>
            <p:cNvPr id="9310" name="Google Shape;9310;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87"/>
          <p:cNvGrpSpPr/>
          <p:nvPr/>
        </p:nvGrpSpPr>
        <p:grpSpPr>
          <a:xfrm>
            <a:off x="6862982" y="2258120"/>
            <a:ext cx="449325" cy="420249"/>
            <a:chOff x="-17168375" y="3692750"/>
            <a:chExt cx="304050" cy="284375"/>
          </a:xfrm>
        </p:grpSpPr>
        <p:sp>
          <p:nvSpPr>
            <p:cNvPr id="9313" name="Google Shape;9313;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87"/>
          <p:cNvGrpSpPr/>
          <p:nvPr/>
        </p:nvGrpSpPr>
        <p:grpSpPr>
          <a:xfrm>
            <a:off x="6859491" y="2796852"/>
            <a:ext cx="456308" cy="449325"/>
            <a:chOff x="-17170750" y="4058800"/>
            <a:chExt cx="308775" cy="304050"/>
          </a:xfrm>
        </p:grpSpPr>
        <p:sp>
          <p:nvSpPr>
            <p:cNvPr id="9321" name="Google Shape;9321;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87"/>
          <p:cNvGrpSpPr/>
          <p:nvPr/>
        </p:nvGrpSpPr>
        <p:grpSpPr>
          <a:xfrm>
            <a:off x="5721388" y="3343358"/>
            <a:ext cx="450470" cy="446998"/>
            <a:chOff x="-15688425" y="3707725"/>
            <a:chExt cx="304825" cy="302475"/>
          </a:xfrm>
        </p:grpSpPr>
        <p:sp>
          <p:nvSpPr>
            <p:cNvPr id="9339" name="Google Shape;9339;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87"/>
          <p:cNvGrpSpPr/>
          <p:nvPr/>
        </p:nvGrpSpPr>
        <p:grpSpPr>
          <a:xfrm>
            <a:off x="1865544" y="1690441"/>
            <a:ext cx="451653" cy="447589"/>
            <a:chOff x="-20572500" y="3319025"/>
            <a:chExt cx="305625" cy="302875"/>
          </a:xfrm>
        </p:grpSpPr>
        <p:sp>
          <p:nvSpPr>
            <p:cNvPr id="9346" name="Google Shape;9346;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87"/>
          <p:cNvGrpSpPr/>
          <p:nvPr/>
        </p:nvGrpSpPr>
        <p:grpSpPr>
          <a:xfrm>
            <a:off x="1866708" y="2305410"/>
            <a:ext cx="449325" cy="325670"/>
            <a:chOff x="-20571700" y="3722875"/>
            <a:chExt cx="304050" cy="220375"/>
          </a:xfrm>
        </p:grpSpPr>
        <p:sp>
          <p:nvSpPr>
            <p:cNvPr id="9349" name="Google Shape;9349;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6" name="Google Shape;9356;p87"/>
          <p:cNvGrpSpPr/>
          <p:nvPr/>
        </p:nvGrpSpPr>
        <p:grpSpPr>
          <a:xfrm>
            <a:off x="1866135" y="2796278"/>
            <a:ext cx="450470" cy="450470"/>
            <a:chOff x="-20571700" y="4066875"/>
            <a:chExt cx="304825" cy="304825"/>
          </a:xfrm>
        </p:grpSpPr>
        <p:sp>
          <p:nvSpPr>
            <p:cNvPr id="9357" name="Google Shape;9357;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87"/>
          <p:cNvGrpSpPr/>
          <p:nvPr/>
        </p:nvGrpSpPr>
        <p:grpSpPr>
          <a:xfrm>
            <a:off x="4632837" y="1688259"/>
            <a:ext cx="453980" cy="451948"/>
            <a:chOff x="-18645175" y="3334200"/>
            <a:chExt cx="307200" cy="305825"/>
          </a:xfrm>
        </p:grpSpPr>
        <p:sp>
          <p:nvSpPr>
            <p:cNvPr id="9364" name="Google Shape;9364;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87"/>
          <p:cNvGrpSpPr/>
          <p:nvPr/>
        </p:nvGrpSpPr>
        <p:grpSpPr>
          <a:xfrm>
            <a:off x="4633429" y="2242989"/>
            <a:ext cx="452798" cy="450507"/>
            <a:chOff x="-18645175" y="3708500"/>
            <a:chExt cx="306400" cy="304850"/>
          </a:xfrm>
        </p:grpSpPr>
        <p:sp>
          <p:nvSpPr>
            <p:cNvPr id="9370" name="Google Shape;9370;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87"/>
          <p:cNvGrpSpPr/>
          <p:nvPr/>
        </p:nvGrpSpPr>
        <p:grpSpPr>
          <a:xfrm>
            <a:off x="4631101" y="2795630"/>
            <a:ext cx="457453" cy="451763"/>
            <a:chOff x="-18647525" y="4082625"/>
            <a:chExt cx="309550" cy="305700"/>
          </a:xfrm>
        </p:grpSpPr>
        <p:sp>
          <p:nvSpPr>
            <p:cNvPr id="9378" name="Google Shape;9378;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87"/>
          <p:cNvGrpSpPr/>
          <p:nvPr/>
        </p:nvGrpSpPr>
        <p:grpSpPr>
          <a:xfrm>
            <a:off x="7441485" y="1689592"/>
            <a:ext cx="395755" cy="449288"/>
            <a:chOff x="-16775350" y="3309200"/>
            <a:chExt cx="267800" cy="304025"/>
          </a:xfrm>
        </p:grpSpPr>
        <p:sp>
          <p:nvSpPr>
            <p:cNvPr id="9383" name="Google Shape;9383;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87"/>
          <p:cNvGrpSpPr/>
          <p:nvPr/>
        </p:nvGrpSpPr>
        <p:grpSpPr>
          <a:xfrm>
            <a:off x="7441485" y="2241827"/>
            <a:ext cx="395755" cy="452835"/>
            <a:chOff x="-16775350" y="3683300"/>
            <a:chExt cx="267800" cy="306425"/>
          </a:xfrm>
        </p:grpSpPr>
        <p:sp>
          <p:nvSpPr>
            <p:cNvPr id="9387" name="Google Shape;9387;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87"/>
          <p:cNvGrpSpPr/>
          <p:nvPr/>
        </p:nvGrpSpPr>
        <p:grpSpPr>
          <a:xfrm>
            <a:off x="7413536" y="2796870"/>
            <a:ext cx="451653" cy="449288"/>
            <a:chOff x="-16794250" y="4058225"/>
            <a:chExt cx="305625" cy="304025"/>
          </a:xfrm>
        </p:grpSpPr>
        <p:sp>
          <p:nvSpPr>
            <p:cNvPr id="9391" name="Google Shape;9391;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0" name="Google Shape;9400;p8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1" name="Google Shape;9401;p87"/>
          <p:cNvGrpSpPr/>
          <p:nvPr/>
        </p:nvGrpSpPr>
        <p:grpSpPr>
          <a:xfrm>
            <a:off x="2414953" y="1689573"/>
            <a:ext cx="457453" cy="449325"/>
            <a:chOff x="-20199150" y="3317850"/>
            <a:chExt cx="309550" cy="304050"/>
          </a:xfrm>
        </p:grpSpPr>
        <p:sp>
          <p:nvSpPr>
            <p:cNvPr id="9402" name="Google Shape;9402;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9" name="Google Shape;9409;p87"/>
          <p:cNvGrpSpPr/>
          <p:nvPr/>
        </p:nvGrpSpPr>
        <p:grpSpPr>
          <a:xfrm>
            <a:off x="2417281" y="2242861"/>
            <a:ext cx="452798" cy="450766"/>
            <a:chOff x="-20199150" y="3693150"/>
            <a:chExt cx="306400" cy="305025"/>
          </a:xfrm>
        </p:grpSpPr>
        <p:sp>
          <p:nvSpPr>
            <p:cNvPr id="9410" name="Google Shape;9410;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87"/>
          <p:cNvGrpSpPr/>
          <p:nvPr/>
        </p:nvGrpSpPr>
        <p:grpSpPr>
          <a:xfrm>
            <a:off x="2417854" y="2795687"/>
            <a:ext cx="451653" cy="451653"/>
            <a:chOff x="-20197575" y="4066875"/>
            <a:chExt cx="305625" cy="305625"/>
          </a:xfrm>
        </p:grpSpPr>
        <p:sp>
          <p:nvSpPr>
            <p:cNvPr id="9417" name="Google Shape;9417;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87"/>
          <p:cNvGrpSpPr/>
          <p:nvPr/>
        </p:nvGrpSpPr>
        <p:grpSpPr>
          <a:xfrm>
            <a:off x="5200071" y="1687520"/>
            <a:ext cx="449325" cy="453426"/>
            <a:chOff x="-18271050" y="3333200"/>
            <a:chExt cx="304050" cy="306825"/>
          </a:xfrm>
        </p:grpSpPr>
        <p:sp>
          <p:nvSpPr>
            <p:cNvPr id="9426" name="Google Shape;9426;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1" name="Google Shape;9431;p87"/>
          <p:cNvGrpSpPr/>
          <p:nvPr/>
        </p:nvGrpSpPr>
        <p:grpSpPr>
          <a:xfrm>
            <a:off x="5200644" y="2244171"/>
            <a:ext cx="448180" cy="448143"/>
            <a:chOff x="-18270275" y="3710875"/>
            <a:chExt cx="303275" cy="303250"/>
          </a:xfrm>
        </p:grpSpPr>
        <p:sp>
          <p:nvSpPr>
            <p:cNvPr id="9432" name="Google Shape;9432;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87"/>
          <p:cNvGrpSpPr/>
          <p:nvPr/>
        </p:nvGrpSpPr>
        <p:grpSpPr>
          <a:xfrm>
            <a:off x="5254196" y="2797422"/>
            <a:ext cx="341076" cy="448180"/>
            <a:chOff x="-18234025" y="4084200"/>
            <a:chExt cx="230800" cy="303275"/>
          </a:xfrm>
        </p:grpSpPr>
        <p:sp>
          <p:nvSpPr>
            <p:cNvPr id="9439" name="Google Shape;9439;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87"/>
          <p:cNvGrpSpPr/>
          <p:nvPr/>
        </p:nvGrpSpPr>
        <p:grpSpPr>
          <a:xfrm>
            <a:off x="2366751" y="3341641"/>
            <a:ext cx="449325" cy="450470"/>
            <a:chOff x="-16419350" y="3308400"/>
            <a:chExt cx="304050" cy="304825"/>
          </a:xfrm>
        </p:grpSpPr>
        <p:sp>
          <p:nvSpPr>
            <p:cNvPr id="9443" name="Google Shape;9443;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87"/>
          <p:cNvGrpSpPr/>
          <p:nvPr/>
        </p:nvGrpSpPr>
        <p:grpSpPr>
          <a:xfrm>
            <a:off x="4638306" y="3340423"/>
            <a:ext cx="395755" cy="452872"/>
            <a:chOff x="-16401225" y="3683275"/>
            <a:chExt cx="267800" cy="306450"/>
          </a:xfrm>
        </p:grpSpPr>
        <p:sp>
          <p:nvSpPr>
            <p:cNvPr id="9451" name="Google Shape;9451;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87"/>
          <p:cNvGrpSpPr/>
          <p:nvPr/>
        </p:nvGrpSpPr>
        <p:grpSpPr>
          <a:xfrm>
            <a:off x="8003755" y="2797062"/>
            <a:ext cx="450470" cy="448180"/>
            <a:chOff x="-16419350" y="4058200"/>
            <a:chExt cx="304825" cy="303275"/>
          </a:xfrm>
        </p:grpSpPr>
        <p:sp>
          <p:nvSpPr>
            <p:cNvPr id="9459" name="Google Shape;9459;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87"/>
          <p:cNvGrpSpPr/>
          <p:nvPr/>
        </p:nvGrpSpPr>
        <p:grpSpPr>
          <a:xfrm>
            <a:off x="4030643" y="3343080"/>
            <a:ext cx="450507" cy="447589"/>
            <a:chOff x="-15296200" y="3326900"/>
            <a:chExt cx="304850" cy="302875"/>
          </a:xfrm>
        </p:grpSpPr>
        <p:sp>
          <p:nvSpPr>
            <p:cNvPr id="9467" name="Google Shape;9467;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87"/>
          <p:cNvGrpSpPr/>
          <p:nvPr/>
        </p:nvGrpSpPr>
        <p:grpSpPr>
          <a:xfrm>
            <a:off x="2946296" y="1706881"/>
            <a:ext cx="486566" cy="414708"/>
            <a:chOff x="-19835275" y="3330250"/>
            <a:chExt cx="329250" cy="280625"/>
          </a:xfrm>
        </p:grpSpPr>
        <p:sp>
          <p:nvSpPr>
            <p:cNvPr id="9473" name="Google Shape;9473;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87"/>
          <p:cNvGrpSpPr/>
          <p:nvPr/>
        </p:nvGrpSpPr>
        <p:grpSpPr>
          <a:xfrm>
            <a:off x="2964325" y="2243470"/>
            <a:ext cx="450507" cy="449547"/>
            <a:chOff x="-19822675" y="3692750"/>
            <a:chExt cx="304850" cy="304200"/>
          </a:xfrm>
        </p:grpSpPr>
        <p:sp>
          <p:nvSpPr>
            <p:cNvPr id="9477" name="Google Shape;9477;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87"/>
          <p:cNvGrpSpPr/>
          <p:nvPr/>
        </p:nvGrpSpPr>
        <p:grpSpPr>
          <a:xfrm>
            <a:off x="2964916" y="2796278"/>
            <a:ext cx="449325" cy="450470"/>
            <a:chOff x="-19822675" y="4066875"/>
            <a:chExt cx="304050" cy="304825"/>
          </a:xfrm>
        </p:grpSpPr>
        <p:sp>
          <p:nvSpPr>
            <p:cNvPr id="9483" name="Google Shape;9483;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87"/>
          <p:cNvGrpSpPr/>
          <p:nvPr/>
        </p:nvGrpSpPr>
        <p:grpSpPr>
          <a:xfrm>
            <a:off x="5773985" y="1689571"/>
            <a:ext cx="399302" cy="449325"/>
            <a:chOff x="-17878825" y="3334400"/>
            <a:chExt cx="270200" cy="304050"/>
          </a:xfrm>
        </p:grpSpPr>
        <p:sp>
          <p:nvSpPr>
            <p:cNvPr id="9490" name="Google Shape;9490;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87"/>
          <p:cNvGrpSpPr/>
          <p:nvPr/>
        </p:nvGrpSpPr>
        <p:grpSpPr>
          <a:xfrm>
            <a:off x="5747809" y="2242416"/>
            <a:ext cx="451653" cy="451653"/>
            <a:chOff x="-17896150" y="3709300"/>
            <a:chExt cx="305625" cy="305625"/>
          </a:xfrm>
        </p:grpSpPr>
        <p:sp>
          <p:nvSpPr>
            <p:cNvPr id="9498" name="Google Shape;9498;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87"/>
          <p:cNvGrpSpPr/>
          <p:nvPr/>
        </p:nvGrpSpPr>
        <p:grpSpPr>
          <a:xfrm>
            <a:off x="5775740" y="2795686"/>
            <a:ext cx="395792" cy="451653"/>
            <a:chOff x="-17878025" y="4082625"/>
            <a:chExt cx="267825" cy="305625"/>
          </a:xfrm>
        </p:grpSpPr>
        <p:sp>
          <p:nvSpPr>
            <p:cNvPr id="9503" name="Google Shape;9503;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87"/>
          <p:cNvGrpSpPr/>
          <p:nvPr/>
        </p:nvGrpSpPr>
        <p:grpSpPr>
          <a:xfrm>
            <a:off x="2919632" y="3355015"/>
            <a:ext cx="450507" cy="423722"/>
            <a:chOff x="-16044450" y="3317850"/>
            <a:chExt cx="304850" cy="286725"/>
          </a:xfrm>
        </p:grpSpPr>
        <p:sp>
          <p:nvSpPr>
            <p:cNvPr id="9511" name="Google Shape;9511;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5" name="Google Shape;9515;p8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6" name="Google Shape;9516;p87"/>
          <p:cNvGrpSpPr/>
          <p:nvPr/>
        </p:nvGrpSpPr>
        <p:grpSpPr>
          <a:xfrm>
            <a:off x="8042149" y="2243724"/>
            <a:ext cx="373662" cy="449030"/>
            <a:chOff x="-16018450" y="4058400"/>
            <a:chExt cx="252850" cy="303850"/>
          </a:xfrm>
        </p:grpSpPr>
        <p:sp>
          <p:nvSpPr>
            <p:cNvPr id="9517" name="Google Shape;9517;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1" name="Google Shape;9521;p8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7"/>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26" name="Shape 9526"/>
        <p:cNvGrpSpPr/>
        <p:nvPr/>
      </p:nvGrpSpPr>
      <p:grpSpPr>
        <a:xfrm>
          <a:off x="0" y="0"/>
          <a:ext cx="0" cy="0"/>
          <a:chOff x="0" y="0"/>
          <a:chExt cx="0" cy="0"/>
        </a:xfrm>
      </p:grpSpPr>
      <p:grpSp>
        <p:nvGrpSpPr>
          <p:cNvPr id="9527" name="Google Shape;9527;p88"/>
          <p:cNvGrpSpPr/>
          <p:nvPr/>
        </p:nvGrpSpPr>
        <p:grpSpPr>
          <a:xfrm>
            <a:off x="845901" y="1689241"/>
            <a:ext cx="442337" cy="419623"/>
            <a:chOff x="-6696925" y="3272575"/>
            <a:chExt cx="307200" cy="291425"/>
          </a:xfrm>
        </p:grpSpPr>
        <p:sp>
          <p:nvSpPr>
            <p:cNvPr id="9528" name="Google Shape;9528;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88"/>
          <p:cNvGrpSpPr/>
          <p:nvPr/>
        </p:nvGrpSpPr>
        <p:grpSpPr>
          <a:xfrm>
            <a:off x="845884" y="2204636"/>
            <a:ext cx="442373" cy="420775"/>
            <a:chOff x="-6690625" y="3631325"/>
            <a:chExt cx="307225" cy="292225"/>
          </a:xfrm>
        </p:grpSpPr>
        <p:sp>
          <p:nvSpPr>
            <p:cNvPr id="9531" name="Google Shape;9531;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88"/>
          <p:cNvGrpSpPr/>
          <p:nvPr/>
        </p:nvGrpSpPr>
        <p:grpSpPr>
          <a:xfrm>
            <a:off x="868005" y="2756972"/>
            <a:ext cx="421927" cy="419371"/>
            <a:chOff x="-6689825" y="3992050"/>
            <a:chExt cx="293025" cy="291250"/>
          </a:xfrm>
        </p:grpSpPr>
        <p:sp>
          <p:nvSpPr>
            <p:cNvPr id="9537" name="Google Shape;9537;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9" name="Google Shape;9549;p8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0" name="Google Shape;9550;p88"/>
          <p:cNvGrpSpPr/>
          <p:nvPr/>
        </p:nvGrpSpPr>
        <p:grpSpPr>
          <a:xfrm>
            <a:off x="3551317" y="2205192"/>
            <a:ext cx="423043" cy="419659"/>
            <a:chOff x="-4837325" y="3612425"/>
            <a:chExt cx="293800" cy="291450"/>
          </a:xfrm>
        </p:grpSpPr>
        <p:sp>
          <p:nvSpPr>
            <p:cNvPr id="9551" name="Google Shape;9551;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88"/>
          <p:cNvGrpSpPr/>
          <p:nvPr/>
        </p:nvGrpSpPr>
        <p:grpSpPr>
          <a:xfrm>
            <a:off x="3564349" y="2756826"/>
            <a:ext cx="420775" cy="419659"/>
            <a:chOff x="-4837325" y="3971575"/>
            <a:chExt cx="292225" cy="291450"/>
          </a:xfrm>
        </p:grpSpPr>
        <p:sp>
          <p:nvSpPr>
            <p:cNvPr id="9555" name="Google Shape;9555;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88"/>
          <p:cNvGrpSpPr/>
          <p:nvPr/>
        </p:nvGrpSpPr>
        <p:grpSpPr>
          <a:xfrm>
            <a:off x="6256364" y="1714185"/>
            <a:ext cx="430998" cy="369730"/>
            <a:chOff x="-3037625" y="3254850"/>
            <a:chExt cx="299325" cy="256775"/>
          </a:xfrm>
        </p:grpSpPr>
        <p:sp>
          <p:nvSpPr>
            <p:cNvPr id="9562" name="Google Shape;9562;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88"/>
          <p:cNvGrpSpPr/>
          <p:nvPr/>
        </p:nvGrpSpPr>
        <p:grpSpPr>
          <a:xfrm>
            <a:off x="6260324" y="2204615"/>
            <a:ext cx="423079" cy="420811"/>
            <a:chOff x="-3031325" y="3597450"/>
            <a:chExt cx="293825" cy="292250"/>
          </a:xfrm>
        </p:grpSpPr>
        <p:sp>
          <p:nvSpPr>
            <p:cNvPr id="9567" name="Google Shape;9567;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88"/>
          <p:cNvGrpSpPr/>
          <p:nvPr/>
        </p:nvGrpSpPr>
        <p:grpSpPr>
          <a:xfrm>
            <a:off x="6272798" y="2781214"/>
            <a:ext cx="421927" cy="370882"/>
            <a:chOff x="-3030525" y="3973150"/>
            <a:chExt cx="293025" cy="257575"/>
          </a:xfrm>
        </p:grpSpPr>
        <p:sp>
          <p:nvSpPr>
            <p:cNvPr id="9572" name="Google Shape;9572;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4" name="Google Shape;9574;p88"/>
          <p:cNvGrpSpPr/>
          <p:nvPr/>
        </p:nvGrpSpPr>
        <p:grpSpPr>
          <a:xfrm>
            <a:off x="1374391" y="3369426"/>
            <a:ext cx="421927" cy="297195"/>
            <a:chOff x="-1199300" y="3279250"/>
            <a:chExt cx="293025" cy="206400"/>
          </a:xfrm>
        </p:grpSpPr>
        <p:sp>
          <p:nvSpPr>
            <p:cNvPr id="9575" name="Google Shape;9575;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88"/>
          <p:cNvGrpSpPr/>
          <p:nvPr/>
        </p:nvGrpSpPr>
        <p:grpSpPr>
          <a:xfrm>
            <a:off x="1381477" y="1688773"/>
            <a:ext cx="444605" cy="420559"/>
            <a:chOff x="-6338550" y="3272950"/>
            <a:chExt cx="308775" cy="292075"/>
          </a:xfrm>
        </p:grpSpPr>
        <p:sp>
          <p:nvSpPr>
            <p:cNvPr id="9580" name="Google Shape;9580;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3" name="Google Shape;9583;p88"/>
          <p:cNvGrpSpPr/>
          <p:nvPr/>
        </p:nvGrpSpPr>
        <p:grpSpPr>
          <a:xfrm>
            <a:off x="1392817" y="2205194"/>
            <a:ext cx="421927" cy="419659"/>
            <a:chOff x="-6329100" y="3632100"/>
            <a:chExt cx="293025" cy="291450"/>
          </a:xfrm>
        </p:grpSpPr>
        <p:sp>
          <p:nvSpPr>
            <p:cNvPr id="9584" name="Google Shape;9584;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88"/>
          <p:cNvGrpSpPr/>
          <p:nvPr/>
        </p:nvGrpSpPr>
        <p:grpSpPr>
          <a:xfrm>
            <a:off x="1405867" y="2756828"/>
            <a:ext cx="419623" cy="419659"/>
            <a:chOff x="-6329875" y="3992050"/>
            <a:chExt cx="291425" cy="291450"/>
          </a:xfrm>
        </p:grpSpPr>
        <p:sp>
          <p:nvSpPr>
            <p:cNvPr id="9588" name="Google Shape;9588;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88"/>
          <p:cNvGrpSpPr/>
          <p:nvPr/>
        </p:nvGrpSpPr>
        <p:grpSpPr>
          <a:xfrm>
            <a:off x="4092004" y="1687530"/>
            <a:ext cx="423079" cy="423043"/>
            <a:chOff x="-4478975" y="3251700"/>
            <a:chExt cx="293825" cy="293800"/>
          </a:xfrm>
        </p:grpSpPr>
        <p:sp>
          <p:nvSpPr>
            <p:cNvPr id="9593" name="Google Shape;9593;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88"/>
          <p:cNvGrpSpPr/>
          <p:nvPr/>
        </p:nvGrpSpPr>
        <p:grpSpPr>
          <a:xfrm>
            <a:off x="4092004" y="2205192"/>
            <a:ext cx="423079" cy="419659"/>
            <a:chOff x="-4475825" y="3612425"/>
            <a:chExt cx="293825" cy="291450"/>
          </a:xfrm>
        </p:grpSpPr>
        <p:sp>
          <p:nvSpPr>
            <p:cNvPr id="9597" name="Google Shape;9597;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88"/>
          <p:cNvGrpSpPr/>
          <p:nvPr/>
        </p:nvGrpSpPr>
        <p:grpSpPr>
          <a:xfrm>
            <a:off x="4101077" y="2756844"/>
            <a:ext cx="428730" cy="419623"/>
            <a:chOff x="-4480550" y="3970800"/>
            <a:chExt cx="297750" cy="291425"/>
          </a:xfrm>
        </p:grpSpPr>
        <p:sp>
          <p:nvSpPr>
            <p:cNvPr id="9601" name="Google Shape;9601;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88"/>
          <p:cNvGrpSpPr/>
          <p:nvPr/>
        </p:nvGrpSpPr>
        <p:grpSpPr>
          <a:xfrm>
            <a:off x="6804910" y="1689221"/>
            <a:ext cx="415123" cy="419659"/>
            <a:chOff x="-2668225" y="3239075"/>
            <a:chExt cx="288300" cy="291450"/>
          </a:xfrm>
        </p:grpSpPr>
        <p:sp>
          <p:nvSpPr>
            <p:cNvPr id="9604" name="Google Shape;9604;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88"/>
          <p:cNvGrpSpPr/>
          <p:nvPr/>
        </p:nvGrpSpPr>
        <p:grpSpPr>
          <a:xfrm>
            <a:off x="6802066" y="2205191"/>
            <a:ext cx="420811" cy="419659"/>
            <a:chOff x="-2671375" y="3597450"/>
            <a:chExt cx="292250" cy="291450"/>
          </a:xfrm>
        </p:grpSpPr>
        <p:sp>
          <p:nvSpPr>
            <p:cNvPr id="9610" name="Google Shape;9610;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88"/>
          <p:cNvGrpSpPr/>
          <p:nvPr/>
        </p:nvGrpSpPr>
        <p:grpSpPr>
          <a:xfrm>
            <a:off x="6812849" y="2755691"/>
            <a:ext cx="423043" cy="421927"/>
            <a:chOff x="-2670575" y="3956600"/>
            <a:chExt cx="293800" cy="293025"/>
          </a:xfrm>
        </p:grpSpPr>
        <p:sp>
          <p:nvSpPr>
            <p:cNvPr id="9613" name="Google Shape;9613;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7" name="Google Shape;9617;p88"/>
          <p:cNvGrpSpPr/>
          <p:nvPr/>
        </p:nvGrpSpPr>
        <p:grpSpPr>
          <a:xfrm>
            <a:off x="3070370" y="3311947"/>
            <a:ext cx="426462" cy="418363"/>
            <a:chOff x="-1183550" y="3586525"/>
            <a:chExt cx="296175" cy="290550"/>
          </a:xfrm>
        </p:grpSpPr>
        <p:sp>
          <p:nvSpPr>
            <p:cNvPr id="9618" name="Google Shape;9618;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7" name="Google Shape;9627;p88"/>
          <p:cNvGrpSpPr/>
          <p:nvPr/>
        </p:nvGrpSpPr>
        <p:grpSpPr>
          <a:xfrm>
            <a:off x="1933980" y="1689799"/>
            <a:ext cx="420811" cy="418507"/>
            <a:chOff x="-5971525" y="3273750"/>
            <a:chExt cx="292250" cy="290650"/>
          </a:xfrm>
        </p:grpSpPr>
        <p:sp>
          <p:nvSpPr>
            <p:cNvPr id="9628" name="Google Shape;9628;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88"/>
          <p:cNvGrpSpPr/>
          <p:nvPr/>
        </p:nvGrpSpPr>
        <p:grpSpPr>
          <a:xfrm>
            <a:off x="1928310" y="2203826"/>
            <a:ext cx="432150" cy="422395"/>
            <a:chOff x="-5974675" y="3632100"/>
            <a:chExt cx="300125" cy="293350"/>
          </a:xfrm>
        </p:grpSpPr>
        <p:sp>
          <p:nvSpPr>
            <p:cNvPr id="9631" name="Google Shape;9631;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4" name="Google Shape;9634;p88"/>
          <p:cNvGrpSpPr/>
          <p:nvPr/>
        </p:nvGrpSpPr>
        <p:grpSpPr>
          <a:xfrm>
            <a:off x="1958351" y="2755694"/>
            <a:ext cx="395865" cy="421927"/>
            <a:chOff x="-5971525" y="3990475"/>
            <a:chExt cx="274925" cy="293025"/>
          </a:xfrm>
        </p:grpSpPr>
        <p:sp>
          <p:nvSpPr>
            <p:cNvPr id="9635" name="Google Shape;9635;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88"/>
          <p:cNvGrpSpPr/>
          <p:nvPr/>
        </p:nvGrpSpPr>
        <p:grpSpPr>
          <a:xfrm>
            <a:off x="4631558" y="1689798"/>
            <a:ext cx="420775" cy="418507"/>
            <a:chOff x="-4118225" y="3253275"/>
            <a:chExt cx="292225" cy="290650"/>
          </a:xfrm>
        </p:grpSpPr>
        <p:sp>
          <p:nvSpPr>
            <p:cNvPr id="9640" name="Google Shape;9640;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88"/>
          <p:cNvGrpSpPr/>
          <p:nvPr/>
        </p:nvGrpSpPr>
        <p:grpSpPr>
          <a:xfrm>
            <a:off x="4682008" y="2204922"/>
            <a:ext cx="319874" cy="420199"/>
            <a:chOff x="-4082800" y="3612425"/>
            <a:chExt cx="222150" cy="291825"/>
          </a:xfrm>
        </p:grpSpPr>
        <p:sp>
          <p:nvSpPr>
            <p:cNvPr id="9643" name="Google Shape;9643;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88"/>
          <p:cNvGrpSpPr/>
          <p:nvPr/>
        </p:nvGrpSpPr>
        <p:grpSpPr>
          <a:xfrm>
            <a:off x="4643456" y="2769876"/>
            <a:ext cx="420775" cy="393561"/>
            <a:chOff x="-4118225" y="3990475"/>
            <a:chExt cx="292225" cy="273325"/>
          </a:xfrm>
        </p:grpSpPr>
        <p:sp>
          <p:nvSpPr>
            <p:cNvPr id="9647" name="Google Shape;9647;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88"/>
          <p:cNvGrpSpPr/>
          <p:nvPr/>
        </p:nvGrpSpPr>
        <p:grpSpPr>
          <a:xfrm>
            <a:off x="7354110" y="1688087"/>
            <a:ext cx="394713" cy="421927"/>
            <a:chOff x="-2312225" y="3238300"/>
            <a:chExt cx="274125" cy="293025"/>
          </a:xfrm>
        </p:grpSpPr>
        <p:sp>
          <p:nvSpPr>
            <p:cNvPr id="9652" name="Google Shape;9652;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88"/>
          <p:cNvGrpSpPr/>
          <p:nvPr/>
        </p:nvGrpSpPr>
        <p:grpSpPr>
          <a:xfrm>
            <a:off x="7341062" y="2153586"/>
            <a:ext cx="420811" cy="522864"/>
            <a:chOff x="-2310650" y="3525775"/>
            <a:chExt cx="292250" cy="363125"/>
          </a:xfrm>
        </p:grpSpPr>
        <p:sp>
          <p:nvSpPr>
            <p:cNvPr id="9655" name="Google Shape;9655;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88"/>
          <p:cNvGrpSpPr/>
          <p:nvPr/>
        </p:nvGrpSpPr>
        <p:grpSpPr>
          <a:xfrm>
            <a:off x="7351827" y="2756825"/>
            <a:ext cx="423079" cy="419659"/>
            <a:chOff x="-2310650" y="3958175"/>
            <a:chExt cx="293825" cy="291450"/>
          </a:xfrm>
        </p:grpSpPr>
        <p:sp>
          <p:nvSpPr>
            <p:cNvPr id="9660" name="Google Shape;9660;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88"/>
          <p:cNvGrpSpPr/>
          <p:nvPr/>
        </p:nvGrpSpPr>
        <p:grpSpPr>
          <a:xfrm>
            <a:off x="4718688" y="3308459"/>
            <a:ext cx="424159" cy="419659"/>
            <a:chOff x="-1182750" y="3962900"/>
            <a:chExt cx="294575" cy="291450"/>
          </a:xfrm>
        </p:grpSpPr>
        <p:sp>
          <p:nvSpPr>
            <p:cNvPr id="9663" name="Google Shape;9663;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0" name="Google Shape;9670;p88"/>
          <p:cNvGrpSpPr/>
          <p:nvPr/>
        </p:nvGrpSpPr>
        <p:grpSpPr>
          <a:xfrm>
            <a:off x="2471824" y="1689223"/>
            <a:ext cx="424195" cy="419659"/>
            <a:chOff x="-5611575" y="3272950"/>
            <a:chExt cx="294600" cy="291450"/>
          </a:xfrm>
        </p:grpSpPr>
        <p:sp>
          <p:nvSpPr>
            <p:cNvPr id="9671" name="Google Shape;9671;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6" name="Google Shape;9676;p88"/>
          <p:cNvGrpSpPr/>
          <p:nvPr/>
        </p:nvGrpSpPr>
        <p:grpSpPr>
          <a:xfrm>
            <a:off x="2471824" y="2205770"/>
            <a:ext cx="424195" cy="418507"/>
            <a:chOff x="-5613150" y="3632900"/>
            <a:chExt cx="294600" cy="290650"/>
          </a:xfrm>
        </p:grpSpPr>
        <p:sp>
          <p:nvSpPr>
            <p:cNvPr id="9677" name="Google Shape;9677;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88"/>
          <p:cNvGrpSpPr/>
          <p:nvPr/>
        </p:nvGrpSpPr>
        <p:grpSpPr>
          <a:xfrm>
            <a:off x="2483722" y="2756270"/>
            <a:ext cx="424195" cy="420775"/>
            <a:chOff x="-5613150" y="3991275"/>
            <a:chExt cx="294600" cy="292225"/>
          </a:xfrm>
        </p:grpSpPr>
        <p:sp>
          <p:nvSpPr>
            <p:cNvPr id="9680" name="Google Shape;9680;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88"/>
          <p:cNvGrpSpPr/>
          <p:nvPr/>
        </p:nvGrpSpPr>
        <p:grpSpPr>
          <a:xfrm>
            <a:off x="5155210" y="1689438"/>
            <a:ext cx="434634" cy="419227"/>
            <a:chOff x="-3768700" y="3253275"/>
            <a:chExt cx="301850" cy="291150"/>
          </a:xfrm>
        </p:grpSpPr>
        <p:sp>
          <p:nvSpPr>
            <p:cNvPr id="9690" name="Google Shape;9690;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88"/>
          <p:cNvGrpSpPr/>
          <p:nvPr/>
        </p:nvGrpSpPr>
        <p:grpSpPr>
          <a:xfrm>
            <a:off x="5159293" y="2217090"/>
            <a:ext cx="426462" cy="395865"/>
            <a:chOff x="-3808700" y="3628950"/>
            <a:chExt cx="296175" cy="274925"/>
          </a:xfrm>
        </p:grpSpPr>
        <p:sp>
          <p:nvSpPr>
            <p:cNvPr id="9694" name="Google Shape;9694;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88"/>
          <p:cNvGrpSpPr/>
          <p:nvPr/>
        </p:nvGrpSpPr>
        <p:grpSpPr>
          <a:xfrm>
            <a:off x="5224504" y="2756412"/>
            <a:ext cx="419443" cy="420487"/>
            <a:chOff x="-3771675" y="3971775"/>
            <a:chExt cx="291300" cy="292025"/>
          </a:xfrm>
        </p:grpSpPr>
        <p:sp>
          <p:nvSpPr>
            <p:cNvPr id="9698" name="Google Shape;9698;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88"/>
          <p:cNvGrpSpPr/>
          <p:nvPr/>
        </p:nvGrpSpPr>
        <p:grpSpPr>
          <a:xfrm>
            <a:off x="7885948" y="1716461"/>
            <a:ext cx="420271" cy="320774"/>
            <a:chOff x="-1951475" y="3273100"/>
            <a:chExt cx="291875" cy="222775"/>
          </a:xfrm>
        </p:grpSpPr>
        <p:sp>
          <p:nvSpPr>
            <p:cNvPr id="9704" name="Google Shape;9704;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88"/>
          <p:cNvGrpSpPr/>
          <p:nvPr/>
        </p:nvGrpSpPr>
        <p:grpSpPr>
          <a:xfrm>
            <a:off x="7883429" y="2205191"/>
            <a:ext cx="425310" cy="419659"/>
            <a:chOff x="-1951475" y="3597450"/>
            <a:chExt cx="295375" cy="291450"/>
          </a:xfrm>
        </p:grpSpPr>
        <p:sp>
          <p:nvSpPr>
            <p:cNvPr id="9708" name="Google Shape;9708;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2" name="Google Shape;9712;p88"/>
          <p:cNvGrpSpPr/>
          <p:nvPr/>
        </p:nvGrpSpPr>
        <p:grpSpPr>
          <a:xfrm>
            <a:off x="7885680" y="2756825"/>
            <a:ext cx="444605" cy="419659"/>
            <a:chOff x="-1960150" y="3956600"/>
            <a:chExt cx="308775" cy="291450"/>
          </a:xfrm>
        </p:grpSpPr>
        <p:sp>
          <p:nvSpPr>
            <p:cNvPr id="9713" name="Google Shape;9713;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88"/>
          <p:cNvGrpSpPr/>
          <p:nvPr/>
        </p:nvGrpSpPr>
        <p:grpSpPr>
          <a:xfrm>
            <a:off x="1939718" y="3307636"/>
            <a:ext cx="420775" cy="420775"/>
            <a:chOff x="-804700" y="3226500"/>
            <a:chExt cx="292225" cy="292225"/>
          </a:xfrm>
        </p:grpSpPr>
        <p:sp>
          <p:nvSpPr>
            <p:cNvPr id="9716" name="Google Shape;9716;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88"/>
          <p:cNvGrpSpPr/>
          <p:nvPr/>
        </p:nvGrpSpPr>
        <p:grpSpPr>
          <a:xfrm>
            <a:off x="3019809" y="1688647"/>
            <a:ext cx="420775" cy="420811"/>
            <a:chOff x="-5251625" y="3272950"/>
            <a:chExt cx="292225" cy="292250"/>
          </a:xfrm>
        </p:grpSpPr>
        <p:sp>
          <p:nvSpPr>
            <p:cNvPr id="9724" name="Google Shape;9724;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7" name="Google Shape;9727;p88"/>
          <p:cNvGrpSpPr/>
          <p:nvPr/>
        </p:nvGrpSpPr>
        <p:grpSpPr>
          <a:xfrm>
            <a:off x="3016407" y="2204348"/>
            <a:ext cx="427578" cy="421351"/>
            <a:chOff x="-5254775" y="3631325"/>
            <a:chExt cx="296950" cy="292625"/>
          </a:xfrm>
        </p:grpSpPr>
        <p:sp>
          <p:nvSpPr>
            <p:cNvPr id="9728" name="Google Shape;9728;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88"/>
          <p:cNvGrpSpPr/>
          <p:nvPr/>
        </p:nvGrpSpPr>
        <p:grpSpPr>
          <a:xfrm>
            <a:off x="3032265" y="2756270"/>
            <a:ext cx="419659" cy="420775"/>
            <a:chOff x="-5251625" y="3991275"/>
            <a:chExt cx="291450" cy="292225"/>
          </a:xfrm>
        </p:grpSpPr>
        <p:sp>
          <p:nvSpPr>
            <p:cNvPr id="9736" name="Google Shape;9736;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1" name="Google Shape;9741;p88"/>
          <p:cNvGrpSpPr/>
          <p:nvPr/>
        </p:nvGrpSpPr>
        <p:grpSpPr>
          <a:xfrm>
            <a:off x="5772848" y="1689240"/>
            <a:ext cx="319874" cy="419623"/>
            <a:chOff x="-3365275" y="3253275"/>
            <a:chExt cx="222150" cy="291425"/>
          </a:xfrm>
        </p:grpSpPr>
        <p:sp>
          <p:nvSpPr>
            <p:cNvPr id="9742" name="Google Shape;9742;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4" name="Google Shape;9744;p88"/>
          <p:cNvGrpSpPr/>
          <p:nvPr/>
        </p:nvGrpSpPr>
        <p:grpSpPr>
          <a:xfrm>
            <a:off x="5746786" y="2204058"/>
            <a:ext cx="371998" cy="421927"/>
            <a:chOff x="-3383375" y="3611625"/>
            <a:chExt cx="258350" cy="293025"/>
          </a:xfrm>
        </p:grpSpPr>
        <p:sp>
          <p:nvSpPr>
            <p:cNvPr id="9745" name="Google Shape;9745;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88"/>
          <p:cNvGrpSpPr/>
          <p:nvPr/>
        </p:nvGrpSpPr>
        <p:grpSpPr>
          <a:xfrm>
            <a:off x="5809135" y="2756826"/>
            <a:ext cx="271097" cy="419659"/>
            <a:chOff x="-3347950" y="3971575"/>
            <a:chExt cx="188275" cy="291450"/>
          </a:xfrm>
        </p:grpSpPr>
        <p:sp>
          <p:nvSpPr>
            <p:cNvPr id="9748" name="Google Shape;9748;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1" name="Google Shape;9751;p88"/>
          <p:cNvGrpSpPr/>
          <p:nvPr/>
        </p:nvGrpSpPr>
        <p:grpSpPr>
          <a:xfrm>
            <a:off x="858994" y="3307061"/>
            <a:ext cx="371998" cy="421927"/>
            <a:chOff x="-1575775" y="3238300"/>
            <a:chExt cx="258350" cy="293025"/>
          </a:xfrm>
        </p:grpSpPr>
        <p:sp>
          <p:nvSpPr>
            <p:cNvPr id="9752" name="Google Shape;9752;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88"/>
          <p:cNvGrpSpPr/>
          <p:nvPr/>
        </p:nvGrpSpPr>
        <p:grpSpPr>
          <a:xfrm>
            <a:off x="2503892" y="3309051"/>
            <a:ext cx="423079" cy="424159"/>
            <a:chOff x="-1591550" y="3597475"/>
            <a:chExt cx="293825" cy="294575"/>
          </a:xfrm>
        </p:grpSpPr>
        <p:sp>
          <p:nvSpPr>
            <p:cNvPr id="9758" name="Google Shape;9758;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88"/>
          <p:cNvGrpSpPr/>
          <p:nvPr/>
        </p:nvGrpSpPr>
        <p:grpSpPr>
          <a:xfrm>
            <a:off x="4153362" y="3318663"/>
            <a:ext cx="421927" cy="399248"/>
            <a:chOff x="-1592325" y="3957400"/>
            <a:chExt cx="293025" cy="277275"/>
          </a:xfrm>
        </p:grpSpPr>
        <p:sp>
          <p:nvSpPr>
            <p:cNvPr id="9762" name="Google Shape;9762;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88"/>
          <p:cNvGrpSpPr/>
          <p:nvPr/>
        </p:nvGrpSpPr>
        <p:grpSpPr>
          <a:xfrm>
            <a:off x="3640232" y="3310744"/>
            <a:ext cx="369730" cy="420775"/>
            <a:chOff x="-778700" y="3612425"/>
            <a:chExt cx="256775" cy="292225"/>
          </a:xfrm>
        </p:grpSpPr>
        <p:sp>
          <p:nvSpPr>
            <p:cNvPr id="9767" name="Google Shape;9767;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88"/>
          <p:cNvGrpSpPr/>
          <p:nvPr/>
        </p:nvGrpSpPr>
        <p:grpSpPr>
          <a:xfrm>
            <a:off x="6111733" y="3828305"/>
            <a:ext cx="340731" cy="387641"/>
            <a:chOff x="7728464" y="1561258"/>
            <a:chExt cx="349719" cy="397866"/>
          </a:xfrm>
        </p:grpSpPr>
        <p:sp>
          <p:nvSpPr>
            <p:cNvPr id="9774" name="Google Shape;9774;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88"/>
          <p:cNvGrpSpPr/>
          <p:nvPr/>
        </p:nvGrpSpPr>
        <p:grpSpPr>
          <a:xfrm>
            <a:off x="4034702" y="3828305"/>
            <a:ext cx="387681" cy="387641"/>
            <a:chOff x="5611350" y="1561258"/>
            <a:chExt cx="397907" cy="397866"/>
          </a:xfrm>
        </p:grpSpPr>
        <p:sp>
          <p:nvSpPr>
            <p:cNvPr id="9777" name="Google Shape;9777;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1" name="Google Shape;9781;p88"/>
          <p:cNvGrpSpPr/>
          <p:nvPr/>
        </p:nvGrpSpPr>
        <p:grpSpPr>
          <a:xfrm>
            <a:off x="4553987" y="3925571"/>
            <a:ext cx="387610" cy="193109"/>
            <a:chOff x="6140660" y="1661097"/>
            <a:chExt cx="397835" cy="198202"/>
          </a:xfrm>
        </p:grpSpPr>
        <p:sp>
          <p:nvSpPr>
            <p:cNvPr id="9782" name="Google Shape;9782;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6" name="Google Shape;9786;p88"/>
          <p:cNvGrpSpPr/>
          <p:nvPr/>
        </p:nvGrpSpPr>
        <p:grpSpPr>
          <a:xfrm>
            <a:off x="5073202" y="3828305"/>
            <a:ext cx="387681" cy="387641"/>
            <a:chOff x="6669907" y="1561258"/>
            <a:chExt cx="397907" cy="397866"/>
          </a:xfrm>
        </p:grpSpPr>
        <p:sp>
          <p:nvSpPr>
            <p:cNvPr id="9787" name="Google Shape;9787;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88"/>
          <p:cNvGrpSpPr/>
          <p:nvPr/>
        </p:nvGrpSpPr>
        <p:grpSpPr>
          <a:xfrm>
            <a:off x="1958433" y="3885842"/>
            <a:ext cx="387681" cy="272572"/>
            <a:chOff x="3386036" y="1746339"/>
            <a:chExt cx="397907" cy="279762"/>
          </a:xfrm>
        </p:grpSpPr>
        <p:sp>
          <p:nvSpPr>
            <p:cNvPr id="9793" name="Google Shape;9793;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5" name="Google Shape;9795;p88"/>
          <p:cNvGrpSpPr/>
          <p:nvPr/>
        </p:nvGrpSpPr>
        <p:grpSpPr>
          <a:xfrm>
            <a:off x="2996130" y="3828288"/>
            <a:ext cx="387681" cy="387681"/>
            <a:chOff x="4417380" y="1687279"/>
            <a:chExt cx="397907" cy="397907"/>
          </a:xfrm>
        </p:grpSpPr>
        <p:sp>
          <p:nvSpPr>
            <p:cNvPr id="9796" name="Google Shape;9796;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88"/>
          <p:cNvGrpSpPr/>
          <p:nvPr/>
        </p:nvGrpSpPr>
        <p:grpSpPr>
          <a:xfrm>
            <a:off x="7942611" y="3308537"/>
            <a:ext cx="387661" cy="387661"/>
            <a:chOff x="2869999" y="1687279"/>
            <a:chExt cx="397887" cy="397887"/>
          </a:xfrm>
        </p:grpSpPr>
        <p:sp>
          <p:nvSpPr>
            <p:cNvPr id="9799" name="Google Shape;9799;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88"/>
          <p:cNvGrpSpPr/>
          <p:nvPr/>
        </p:nvGrpSpPr>
        <p:grpSpPr>
          <a:xfrm>
            <a:off x="2477718" y="3828664"/>
            <a:ext cx="386807" cy="386929"/>
            <a:chOff x="3902887" y="1687655"/>
            <a:chExt cx="397010" cy="397135"/>
          </a:xfrm>
        </p:grpSpPr>
        <p:sp>
          <p:nvSpPr>
            <p:cNvPr id="9802" name="Google Shape;9802;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88"/>
          <p:cNvGrpSpPr/>
          <p:nvPr/>
        </p:nvGrpSpPr>
        <p:grpSpPr>
          <a:xfrm>
            <a:off x="3515416" y="3828344"/>
            <a:ext cx="387681" cy="387681"/>
            <a:chOff x="4933458" y="1687279"/>
            <a:chExt cx="397907" cy="397907"/>
          </a:xfrm>
        </p:grpSpPr>
        <p:sp>
          <p:nvSpPr>
            <p:cNvPr id="9805" name="Google Shape;9805;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7" name="Google Shape;9807;p88"/>
          <p:cNvGrpSpPr/>
          <p:nvPr/>
        </p:nvGrpSpPr>
        <p:grpSpPr>
          <a:xfrm>
            <a:off x="6348367" y="3308537"/>
            <a:ext cx="387661" cy="387661"/>
            <a:chOff x="1379798" y="1723250"/>
            <a:chExt cx="397887" cy="397887"/>
          </a:xfrm>
        </p:grpSpPr>
        <p:sp>
          <p:nvSpPr>
            <p:cNvPr id="9808" name="Google Shape;9808;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2" name="Google Shape;9812;p88"/>
          <p:cNvGrpSpPr/>
          <p:nvPr/>
        </p:nvGrpSpPr>
        <p:grpSpPr>
          <a:xfrm>
            <a:off x="5286246" y="3308537"/>
            <a:ext cx="387681" cy="387661"/>
            <a:chOff x="266768" y="1721375"/>
            <a:chExt cx="397907" cy="397887"/>
          </a:xfrm>
        </p:grpSpPr>
        <p:sp>
          <p:nvSpPr>
            <p:cNvPr id="9813" name="Google Shape;9813;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88"/>
          <p:cNvGrpSpPr/>
          <p:nvPr/>
        </p:nvGrpSpPr>
        <p:grpSpPr>
          <a:xfrm>
            <a:off x="5817327" y="3308537"/>
            <a:ext cx="387641" cy="387661"/>
            <a:chOff x="864491" y="1723250"/>
            <a:chExt cx="397866" cy="397887"/>
          </a:xfrm>
        </p:grpSpPr>
        <p:sp>
          <p:nvSpPr>
            <p:cNvPr id="9816" name="Google Shape;9816;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9" name="Google Shape;9819;p8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0" name="Google Shape;9820;p88"/>
          <p:cNvGrpSpPr/>
          <p:nvPr/>
        </p:nvGrpSpPr>
        <p:grpSpPr>
          <a:xfrm>
            <a:off x="7411672" y="3308924"/>
            <a:ext cx="387539" cy="386888"/>
            <a:chOff x="2408992" y="1722875"/>
            <a:chExt cx="397761" cy="397093"/>
          </a:xfrm>
        </p:grpSpPr>
        <p:sp>
          <p:nvSpPr>
            <p:cNvPr id="9821" name="Google Shape;9821;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3" name="Google Shape;9823;p88"/>
          <p:cNvGrpSpPr/>
          <p:nvPr/>
        </p:nvGrpSpPr>
        <p:grpSpPr>
          <a:xfrm>
            <a:off x="6584154" y="3827060"/>
            <a:ext cx="388966" cy="388966"/>
            <a:chOff x="1190625" y="238125"/>
            <a:chExt cx="5235075" cy="5235075"/>
          </a:xfrm>
        </p:grpSpPr>
        <p:sp>
          <p:nvSpPr>
            <p:cNvPr id="9824" name="Google Shape;9824;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6" name="Google Shape;9826;p88"/>
          <p:cNvGrpSpPr/>
          <p:nvPr/>
        </p:nvGrpSpPr>
        <p:grpSpPr>
          <a:xfrm>
            <a:off x="5592488" y="3828305"/>
            <a:ext cx="387641" cy="387641"/>
            <a:chOff x="7199196" y="1561258"/>
            <a:chExt cx="397866" cy="397866"/>
          </a:xfrm>
        </p:grpSpPr>
        <p:sp>
          <p:nvSpPr>
            <p:cNvPr id="9827" name="Google Shape;9827;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0" name="Google Shape;9830;p88"/>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34" name="Shape 9834"/>
        <p:cNvGrpSpPr/>
        <p:nvPr/>
      </p:nvGrpSpPr>
      <p:grpSpPr>
        <a:xfrm>
          <a:off x="0" y="0"/>
          <a:ext cx="0" cy="0"/>
          <a:chOff x="0" y="0"/>
          <a:chExt cx="0" cy="0"/>
        </a:xfrm>
      </p:grpSpPr>
      <p:pic>
        <p:nvPicPr>
          <p:cNvPr id="9835" name="Google Shape;9835;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0"/>
          <p:cNvSpPr txBox="1"/>
          <p:nvPr>
            <p:ph idx="1" type="subTitle"/>
          </p:nvPr>
        </p:nvSpPr>
        <p:spPr>
          <a:xfrm>
            <a:off x="2993513" y="2169341"/>
            <a:ext cx="3156900" cy="14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1171" name="Google Shape;1171;p40"/>
          <p:cNvSpPr txBox="1"/>
          <p:nvPr>
            <p:ph type="title"/>
          </p:nvPr>
        </p:nvSpPr>
        <p:spPr>
          <a:xfrm>
            <a:off x="2993588" y="1485537"/>
            <a:ext cx="3156900" cy="5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COMPANY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41"/>
          <p:cNvSpPr txBox="1"/>
          <p:nvPr>
            <p:ph idx="1" type="body"/>
          </p:nvPr>
        </p:nvSpPr>
        <p:spPr>
          <a:xfrm>
            <a:off x="720000" y="1563512"/>
            <a:ext cx="3614700" cy="271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
        <p:nvSpPr>
          <p:cNvPr id="1177" name="Google Shape;1177;p4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PRODUCT</a:t>
            </a:r>
            <a:endParaRPr/>
          </a:p>
        </p:txBody>
      </p:sp>
      <p:pic>
        <p:nvPicPr>
          <p:cNvPr id="1178" name="Google Shape;1178;p41"/>
          <p:cNvPicPr preferRelativeResize="0"/>
          <p:nvPr/>
        </p:nvPicPr>
        <p:blipFill rotWithShape="1">
          <a:blip r:embed="rId3">
            <a:alphaModFix/>
          </a:blip>
          <a:srcRect b="0" l="16742" r="16742" t="0"/>
          <a:stretch/>
        </p:blipFill>
        <p:spPr>
          <a:xfrm>
            <a:off x="4974834" y="1401575"/>
            <a:ext cx="3053100" cy="3054900"/>
          </a:xfrm>
          <a:prstGeom prst="ellipse">
            <a:avLst/>
          </a:prstGeom>
          <a:noFill/>
          <a:ln>
            <a:noFill/>
          </a:ln>
        </p:spPr>
      </p:pic>
      <p:pic>
        <p:nvPicPr>
          <p:cNvPr id="1179" name="Google Shape;1179;p41"/>
          <p:cNvPicPr preferRelativeResize="0"/>
          <p:nvPr/>
        </p:nvPicPr>
        <p:blipFill rotWithShape="1">
          <a:blip r:embed="rId4">
            <a:alphaModFix amt="72000"/>
          </a:blip>
          <a:srcRect b="0" l="16742" r="16742" t="0"/>
          <a:stretch/>
        </p:blipFill>
        <p:spPr>
          <a:xfrm>
            <a:off x="4974834" y="1394150"/>
            <a:ext cx="3053100" cy="30549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42"/>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1185" name="Google Shape;1185;p42"/>
          <p:cNvSpPr txBox="1"/>
          <p:nvPr>
            <p:ph idx="1" type="subTitle"/>
          </p:nvPr>
        </p:nvSpPr>
        <p:spPr>
          <a:xfrm>
            <a:off x="1521488" y="2615650"/>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86" name="Google Shape;1186;p42"/>
          <p:cNvSpPr txBox="1"/>
          <p:nvPr>
            <p:ph idx="2" type="subTitle"/>
          </p:nvPr>
        </p:nvSpPr>
        <p:spPr>
          <a:xfrm>
            <a:off x="1521488" y="2987050"/>
            <a:ext cx="27768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1187" name="Google Shape;1187;p42"/>
          <p:cNvSpPr txBox="1"/>
          <p:nvPr>
            <p:ph idx="3" type="subTitle"/>
          </p:nvPr>
        </p:nvSpPr>
        <p:spPr>
          <a:xfrm>
            <a:off x="4845713" y="2615650"/>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88" name="Google Shape;1188;p42"/>
          <p:cNvSpPr txBox="1"/>
          <p:nvPr>
            <p:ph idx="4" type="subTitle"/>
          </p:nvPr>
        </p:nvSpPr>
        <p:spPr>
          <a:xfrm>
            <a:off x="4845713" y="2987050"/>
            <a:ext cx="27768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very beautiful name and is the second planet from the Sun</a:t>
            </a:r>
            <a:endParaRPr/>
          </a:p>
        </p:txBody>
      </p:sp>
      <p:sp>
        <p:nvSpPr>
          <p:cNvPr id="1189" name="Google Shape;1189;p42"/>
          <p:cNvSpPr/>
          <p:nvPr/>
        </p:nvSpPr>
        <p:spPr>
          <a:xfrm>
            <a:off x="2506238" y="1657631"/>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5830463" y="1657631"/>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42"/>
          <p:cNvGrpSpPr/>
          <p:nvPr/>
        </p:nvGrpSpPr>
        <p:grpSpPr>
          <a:xfrm>
            <a:off x="6046902" y="1875584"/>
            <a:ext cx="374421" cy="371395"/>
            <a:chOff x="-4475825" y="3612425"/>
            <a:chExt cx="293825" cy="291450"/>
          </a:xfrm>
        </p:grpSpPr>
        <p:sp>
          <p:nvSpPr>
            <p:cNvPr id="1192" name="Google Shape;1192;p4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42"/>
          <p:cNvGrpSpPr/>
          <p:nvPr/>
        </p:nvGrpSpPr>
        <p:grpSpPr>
          <a:xfrm>
            <a:off x="2721180" y="1876157"/>
            <a:ext cx="377416" cy="370248"/>
            <a:chOff x="-1183550" y="3586525"/>
            <a:chExt cx="296175" cy="290550"/>
          </a:xfrm>
        </p:grpSpPr>
        <p:sp>
          <p:nvSpPr>
            <p:cNvPr id="1196" name="Google Shape;1196;p4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3"/>
          <p:cNvSpPr/>
          <p:nvPr/>
        </p:nvSpPr>
        <p:spPr>
          <a:xfrm>
            <a:off x="1514881" y="140156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3"/>
          <p:cNvSpPr/>
          <p:nvPr/>
        </p:nvSpPr>
        <p:spPr>
          <a:xfrm>
            <a:off x="4168350" y="2361291"/>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3"/>
          <p:cNvSpPr/>
          <p:nvPr/>
        </p:nvSpPr>
        <p:spPr>
          <a:xfrm>
            <a:off x="6821819" y="140156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3"/>
          <p:cNvSpPr txBox="1"/>
          <p:nvPr>
            <p:ph type="title"/>
          </p:nvPr>
        </p:nvSpPr>
        <p:spPr>
          <a:xfrm>
            <a:off x="1475581" y="1512807"/>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13" name="Google Shape;1213;p43"/>
          <p:cNvSpPr txBox="1"/>
          <p:nvPr>
            <p:ph idx="1" type="subTitle"/>
          </p:nvPr>
        </p:nvSpPr>
        <p:spPr>
          <a:xfrm>
            <a:off x="842731" y="2359575"/>
            <a:ext cx="21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14" name="Google Shape;1214;p43"/>
          <p:cNvSpPr txBox="1"/>
          <p:nvPr>
            <p:ph idx="2" type="subTitle"/>
          </p:nvPr>
        </p:nvSpPr>
        <p:spPr>
          <a:xfrm>
            <a:off x="988837" y="2730975"/>
            <a:ext cx="18594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very cold place</a:t>
            </a:r>
            <a:endParaRPr/>
          </a:p>
        </p:txBody>
      </p:sp>
      <p:sp>
        <p:nvSpPr>
          <p:cNvPr id="1215" name="Google Shape;1215;p43"/>
          <p:cNvSpPr txBox="1"/>
          <p:nvPr>
            <p:ph idx="6" type="title"/>
          </p:nvPr>
        </p:nvSpPr>
        <p:spPr>
          <a:xfrm>
            <a:off x="6782519" y="1512807"/>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16" name="Google Shape;1216;p43"/>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1217" name="Google Shape;1217;p43"/>
          <p:cNvSpPr txBox="1"/>
          <p:nvPr>
            <p:ph idx="3" type="title"/>
          </p:nvPr>
        </p:nvSpPr>
        <p:spPr>
          <a:xfrm>
            <a:off x="4129050" y="2472532"/>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18" name="Google Shape;1218;p43"/>
          <p:cNvSpPr txBox="1"/>
          <p:nvPr>
            <p:ph idx="4" type="subTitle"/>
          </p:nvPr>
        </p:nvSpPr>
        <p:spPr>
          <a:xfrm>
            <a:off x="3469200" y="3319300"/>
            <a:ext cx="220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19" name="Google Shape;1219;p43"/>
          <p:cNvSpPr txBox="1"/>
          <p:nvPr>
            <p:ph idx="5" type="subTitle"/>
          </p:nvPr>
        </p:nvSpPr>
        <p:spPr>
          <a:xfrm>
            <a:off x="3642350" y="3690700"/>
            <a:ext cx="18594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entire Solar System</a:t>
            </a:r>
            <a:endParaRPr/>
          </a:p>
        </p:txBody>
      </p:sp>
      <p:sp>
        <p:nvSpPr>
          <p:cNvPr id="1220" name="Google Shape;1220;p43"/>
          <p:cNvSpPr txBox="1"/>
          <p:nvPr>
            <p:ph idx="7" type="subTitle"/>
          </p:nvPr>
        </p:nvSpPr>
        <p:spPr>
          <a:xfrm>
            <a:off x="6149669" y="2359575"/>
            <a:ext cx="21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21" name="Google Shape;1221;p43"/>
          <p:cNvSpPr txBox="1"/>
          <p:nvPr>
            <p:ph idx="8" type="subTitle"/>
          </p:nvPr>
        </p:nvSpPr>
        <p:spPr>
          <a:xfrm>
            <a:off x="6295800" y="2730975"/>
            <a:ext cx="18594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smallest planet in the Solar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Villain Cyber Monday MK Campaign by Slidesgo">
  <a:themeElements>
    <a:clrScheme name="Simple Light">
      <a:dk1>
        <a:srgbClr val="FFFFFF"/>
      </a:dk1>
      <a:lt1>
        <a:srgbClr val="23223D"/>
      </a:lt1>
      <a:dk2>
        <a:srgbClr val="0E0D20"/>
      </a:dk2>
      <a:lt2>
        <a:srgbClr val="3F3E61"/>
      </a:lt2>
      <a:accent1>
        <a:srgbClr val="423F8C"/>
      </a:accent1>
      <a:accent2>
        <a:srgbClr val="596CD3"/>
      </a:accent2>
      <a:accent3>
        <a:srgbClr val="A9A7DF"/>
      </a:accent3>
      <a:accent4>
        <a:srgbClr val="0B9249"/>
      </a:accent4>
      <a:accent5>
        <a:srgbClr val="33E689"/>
      </a:accent5>
      <a:accent6>
        <a:srgbClr val="B7FDD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